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3640" r:id="rId2"/>
    <p:sldId id="346" r:id="rId3"/>
    <p:sldId id="349" r:id="rId4"/>
    <p:sldId id="3711" r:id="rId5"/>
    <p:sldId id="3712" r:id="rId6"/>
    <p:sldId id="3744" r:id="rId7"/>
    <p:sldId id="3737" r:id="rId8"/>
    <p:sldId id="3745" r:id="rId9"/>
    <p:sldId id="3722" r:id="rId10"/>
    <p:sldId id="3806" r:id="rId11"/>
    <p:sldId id="3746" r:id="rId12"/>
    <p:sldId id="3747" r:id="rId13"/>
    <p:sldId id="3748" r:id="rId14"/>
    <p:sldId id="3749" r:id="rId15"/>
    <p:sldId id="3723" r:id="rId16"/>
    <p:sldId id="3750" r:id="rId17"/>
    <p:sldId id="3751" r:id="rId18"/>
    <p:sldId id="3752" r:id="rId19"/>
    <p:sldId id="3794" r:id="rId20"/>
    <p:sldId id="3762" r:id="rId21"/>
    <p:sldId id="3763" r:id="rId22"/>
    <p:sldId id="3764" r:id="rId23"/>
    <p:sldId id="3765" r:id="rId24"/>
    <p:sldId id="3769" r:id="rId25"/>
    <p:sldId id="3770" r:id="rId26"/>
    <p:sldId id="3771" r:id="rId27"/>
    <p:sldId id="3772" r:id="rId28"/>
    <p:sldId id="3773" r:id="rId29"/>
    <p:sldId id="3766" r:id="rId30"/>
    <p:sldId id="3774" r:id="rId31"/>
    <p:sldId id="3767" r:id="rId32"/>
    <p:sldId id="3775" r:id="rId33"/>
    <p:sldId id="3776" r:id="rId34"/>
    <p:sldId id="3777" r:id="rId35"/>
    <p:sldId id="3753" r:id="rId36"/>
    <p:sldId id="3781" r:id="rId37"/>
    <p:sldId id="3778" r:id="rId38"/>
    <p:sldId id="3782" r:id="rId39"/>
    <p:sldId id="3783" r:id="rId40"/>
    <p:sldId id="3784" r:id="rId41"/>
    <p:sldId id="3779" r:id="rId42"/>
    <p:sldId id="3785" r:id="rId43"/>
    <p:sldId id="3786" r:id="rId44"/>
    <p:sldId id="3787" r:id="rId45"/>
    <p:sldId id="3788" r:id="rId46"/>
    <p:sldId id="3780" r:id="rId47"/>
    <p:sldId id="3792" r:id="rId48"/>
    <p:sldId id="3793" r:id="rId49"/>
    <p:sldId id="3789" r:id="rId50"/>
    <p:sldId id="348" r:id="rId51"/>
    <p:sldId id="360" r:id="rId52"/>
    <p:sldId id="361" r:id="rId53"/>
    <p:sldId id="362" r:id="rId54"/>
    <p:sldId id="353" r:id="rId55"/>
    <p:sldId id="365" r:id="rId56"/>
    <p:sldId id="357" r:id="rId57"/>
    <p:sldId id="358" r:id="rId58"/>
    <p:sldId id="354" r:id="rId59"/>
    <p:sldId id="356" r:id="rId60"/>
    <p:sldId id="359" r:id="rId61"/>
    <p:sldId id="3797" r:id="rId62"/>
    <p:sldId id="3798" r:id="rId63"/>
    <p:sldId id="3799" r:id="rId64"/>
    <p:sldId id="3800" r:id="rId65"/>
    <p:sldId id="3795" r:id="rId66"/>
    <p:sldId id="3796" r:id="rId67"/>
    <p:sldId id="366" r:id="rId68"/>
    <p:sldId id="372" r:id="rId69"/>
    <p:sldId id="371" r:id="rId70"/>
    <p:sldId id="373" r:id="rId71"/>
    <p:sldId id="367" r:id="rId72"/>
    <p:sldId id="374" r:id="rId73"/>
    <p:sldId id="370" r:id="rId74"/>
    <p:sldId id="375" r:id="rId75"/>
    <p:sldId id="368" r:id="rId76"/>
    <p:sldId id="369" r:id="rId77"/>
    <p:sldId id="3802" r:id="rId78"/>
    <p:sldId id="3803" r:id="rId79"/>
    <p:sldId id="3804" r:id="rId80"/>
    <p:sldId id="3805" r:id="rId81"/>
    <p:sldId id="364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AEFC"/>
    <a:srgbClr val="434ACF"/>
    <a:srgbClr val="BF2CFE"/>
    <a:srgbClr val="AE36FF"/>
    <a:srgbClr val="46B0FA"/>
    <a:srgbClr val="27D4F8"/>
    <a:srgbClr val="D9FF00"/>
    <a:srgbClr val="E0E600"/>
    <a:srgbClr val="0B2F3E"/>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57E681-1BED-40C0-A4BF-D2B22AA6B049}" v="29" dt="2024-07-08T10:24:57.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13" autoAdjust="0"/>
    <p:restoredTop sz="96327"/>
  </p:normalViewPr>
  <p:slideViewPr>
    <p:cSldViewPr snapToGrid="0" snapToObjects="1">
      <p:cViewPr varScale="1">
        <p:scale>
          <a:sx n="63" d="100"/>
          <a:sy n="63" d="100"/>
        </p:scale>
        <p:origin x="672" y="5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al Raj Singh" userId="c40a5373-d1ae-4913-b120-c3147c260966" providerId="ADAL" clId="{ACF800BC-E1EC-4945-AADE-3C322A2D62BF}"/>
    <pc:docChg chg="undo custSel addSld delSld modSld">
      <pc:chgData name="Kamal Raj Singh" userId="c40a5373-d1ae-4913-b120-c3147c260966" providerId="ADAL" clId="{ACF800BC-E1EC-4945-AADE-3C322A2D62BF}" dt="2024-07-07T17:18:27.924" v="2401"/>
      <pc:docMkLst>
        <pc:docMk/>
      </pc:docMkLst>
      <pc:sldChg chg="add">
        <pc:chgData name="Kamal Raj Singh" userId="c40a5373-d1ae-4913-b120-c3147c260966" providerId="ADAL" clId="{ACF800BC-E1EC-4945-AADE-3C322A2D62BF}" dt="2024-07-07T17:18:27.924" v="2401"/>
        <pc:sldMkLst>
          <pc:docMk/>
          <pc:sldMk cId="3474021567" sldId="337"/>
        </pc:sldMkLst>
      </pc:sldChg>
      <pc:sldChg chg="modSp add del mod">
        <pc:chgData name="Kamal Raj Singh" userId="c40a5373-d1ae-4913-b120-c3147c260966" providerId="ADAL" clId="{ACF800BC-E1EC-4945-AADE-3C322A2D62BF}" dt="2024-07-01T06:08:33.168" v="1892" actId="20577"/>
        <pc:sldMkLst>
          <pc:docMk/>
          <pc:sldMk cId="100812460" sldId="346"/>
        </pc:sldMkLst>
        <pc:spChg chg="mod">
          <ac:chgData name="Kamal Raj Singh" userId="c40a5373-d1ae-4913-b120-c3147c260966" providerId="ADAL" clId="{ACF800BC-E1EC-4945-AADE-3C322A2D62BF}" dt="2024-07-01T06:08:33.168" v="1892" actId="20577"/>
          <ac:spMkLst>
            <pc:docMk/>
            <pc:sldMk cId="100812460" sldId="346"/>
            <ac:spMk id="9" creationId="{B2EC635B-D8A3-4A72-8304-20FFBA5D21A3}"/>
          </ac:spMkLst>
        </pc:spChg>
      </pc:sldChg>
      <pc:sldChg chg="modSp add mod">
        <pc:chgData name="Kamal Raj Singh" userId="c40a5373-d1ae-4913-b120-c3147c260966" providerId="ADAL" clId="{ACF800BC-E1EC-4945-AADE-3C322A2D62BF}" dt="2024-07-01T06:19:38.020" v="1946" actId="20577"/>
        <pc:sldMkLst>
          <pc:docMk/>
          <pc:sldMk cId="699484237" sldId="347"/>
        </pc:sldMkLst>
        <pc:spChg chg="mod">
          <ac:chgData name="Kamal Raj Singh" userId="c40a5373-d1ae-4913-b120-c3147c260966" providerId="ADAL" clId="{ACF800BC-E1EC-4945-AADE-3C322A2D62BF}" dt="2024-07-01T06:19:38.020" v="1946" actId="20577"/>
          <ac:spMkLst>
            <pc:docMk/>
            <pc:sldMk cId="699484237" sldId="347"/>
            <ac:spMk id="7" creationId="{B2EC635B-D8A3-4A72-8304-20FFBA5D21A3}"/>
          </ac:spMkLst>
        </pc:spChg>
      </pc:sldChg>
      <pc:sldChg chg="modSp add del mod">
        <pc:chgData name="Kamal Raj Singh" userId="c40a5373-d1ae-4913-b120-c3147c260966" providerId="ADAL" clId="{ACF800BC-E1EC-4945-AADE-3C322A2D62BF}" dt="2024-07-01T06:09:03.964" v="1894" actId="2696"/>
        <pc:sldMkLst>
          <pc:docMk/>
          <pc:sldMk cId="3505743241" sldId="349"/>
        </pc:sldMkLst>
        <pc:spChg chg="mod">
          <ac:chgData name="Kamal Raj Singh" userId="c40a5373-d1ae-4913-b120-c3147c260966" providerId="ADAL" clId="{ACF800BC-E1EC-4945-AADE-3C322A2D62BF}" dt="2024-05-30T10:30:32.081" v="1803" actId="20577"/>
          <ac:spMkLst>
            <pc:docMk/>
            <pc:sldMk cId="3505743241" sldId="349"/>
            <ac:spMk id="2" creationId="{00000000-0000-0000-0000-000000000000}"/>
          </ac:spMkLst>
        </pc:spChg>
      </pc:sldChg>
      <pc:sldChg chg="modSp add mod">
        <pc:chgData name="Kamal Raj Singh" userId="c40a5373-d1ae-4913-b120-c3147c260966" providerId="ADAL" clId="{ACF800BC-E1EC-4945-AADE-3C322A2D62BF}" dt="2024-07-07T17:16:55.792" v="2400" actId="20577"/>
        <pc:sldMkLst>
          <pc:docMk/>
          <pc:sldMk cId="3827200680" sldId="349"/>
        </pc:sldMkLst>
        <pc:spChg chg="mod">
          <ac:chgData name="Kamal Raj Singh" userId="c40a5373-d1ae-4913-b120-c3147c260966" providerId="ADAL" clId="{ACF800BC-E1EC-4945-AADE-3C322A2D62BF}" dt="2024-07-07T17:16:55.792" v="2400" actId="20577"/>
          <ac:spMkLst>
            <pc:docMk/>
            <pc:sldMk cId="3827200680" sldId="349"/>
            <ac:spMk id="2" creationId="{00000000-0000-0000-0000-000000000000}"/>
          </ac:spMkLst>
        </pc:spChg>
      </pc:sldChg>
      <pc:sldChg chg="del">
        <pc:chgData name="Kamal Raj Singh" userId="c40a5373-d1ae-4913-b120-c3147c260966" providerId="ADAL" clId="{ACF800BC-E1EC-4945-AADE-3C322A2D62BF}" dt="2024-05-30T09:04:26.232" v="1509" actId="47"/>
        <pc:sldMkLst>
          <pc:docMk/>
          <pc:sldMk cId="1430366613" sldId="3642"/>
        </pc:sldMkLst>
      </pc:sldChg>
      <pc:sldChg chg="add del">
        <pc:chgData name="Kamal Raj Singh" userId="c40a5373-d1ae-4913-b120-c3147c260966" providerId="ADAL" clId="{ACF800BC-E1EC-4945-AADE-3C322A2D62BF}" dt="2024-05-30T09:04:07.343" v="1507"/>
        <pc:sldMkLst>
          <pc:docMk/>
          <pc:sldMk cId="105772274" sldId="3710"/>
        </pc:sldMkLst>
      </pc:sldChg>
      <pc:sldChg chg="addSp delSp modSp add mod setBg">
        <pc:chgData name="Kamal Raj Singh" userId="c40a5373-d1ae-4913-b120-c3147c260966" providerId="ADAL" clId="{ACF800BC-E1EC-4945-AADE-3C322A2D62BF}" dt="2024-05-16T08:17:15.134" v="1420" actId="20577"/>
        <pc:sldMkLst>
          <pc:docMk/>
          <pc:sldMk cId="185951514" sldId="3711"/>
        </pc:sldMkLst>
        <pc:spChg chg="add mod ord">
          <ac:chgData name="Kamal Raj Singh" userId="c40a5373-d1ae-4913-b120-c3147c260966" providerId="ADAL" clId="{ACF800BC-E1EC-4945-AADE-3C322A2D62BF}" dt="2024-05-16T06:59:52.506" v="41" actId="26606"/>
          <ac:spMkLst>
            <pc:docMk/>
            <pc:sldMk cId="185951514" sldId="3711"/>
            <ac:spMk id="2" creationId="{18CB952C-A526-4E20-0B17-AA2B05294DE5}"/>
          </ac:spMkLst>
        </pc:spChg>
        <pc:spChg chg="add mod">
          <ac:chgData name="Kamal Raj Singh" userId="c40a5373-d1ae-4913-b120-c3147c260966" providerId="ADAL" clId="{ACF800BC-E1EC-4945-AADE-3C322A2D62BF}" dt="2024-05-16T08:17:15.134" v="1420" actId="20577"/>
          <ac:spMkLst>
            <pc:docMk/>
            <pc:sldMk cId="185951514" sldId="3711"/>
            <ac:spMk id="3" creationId="{45264EAD-445C-8950-6D60-57EA1080E1DB}"/>
          </ac:spMkLst>
        </pc:spChg>
        <pc:spChg chg="mod">
          <ac:chgData name="Kamal Raj Singh" userId="c40a5373-d1ae-4913-b120-c3147c260966" providerId="ADAL" clId="{ACF800BC-E1EC-4945-AADE-3C322A2D62BF}" dt="2024-05-16T07:00:37.567" v="85" actId="20577"/>
          <ac:spMkLst>
            <pc:docMk/>
            <pc:sldMk cId="185951514" sldId="3711"/>
            <ac:spMk id="8" creationId="{28B034C6-4180-60EA-A3B0-05F0493DB1B2}"/>
          </ac:spMkLst>
        </pc:spChg>
        <pc:spChg chg="ord">
          <ac:chgData name="Kamal Raj Singh" userId="c40a5373-d1ae-4913-b120-c3147c260966" providerId="ADAL" clId="{ACF800BC-E1EC-4945-AADE-3C322A2D62BF}" dt="2024-05-16T06:59:52.506" v="41" actId="26606"/>
          <ac:spMkLst>
            <pc:docMk/>
            <pc:sldMk cId="185951514" sldId="3711"/>
            <ac:spMk id="18" creationId="{10E74342-5207-4BC5-A06B-E1656BBCA36A}"/>
          </ac:spMkLst>
        </pc:spChg>
        <pc:spChg chg="add del">
          <ac:chgData name="Kamal Raj Singh" userId="c40a5373-d1ae-4913-b120-c3147c260966" providerId="ADAL" clId="{ACF800BC-E1EC-4945-AADE-3C322A2D62BF}" dt="2024-05-16T06:59:02.684" v="31" actId="26606"/>
          <ac:spMkLst>
            <pc:docMk/>
            <pc:sldMk cId="185951514" sldId="3711"/>
            <ac:spMk id="23" creationId="{1A95671B-3CC6-4792-9114-B74FAEA224E6}"/>
          </ac:spMkLst>
        </pc:spChg>
        <pc:spChg chg="add del">
          <ac:chgData name="Kamal Raj Singh" userId="c40a5373-d1ae-4913-b120-c3147c260966" providerId="ADAL" clId="{ACF800BC-E1EC-4945-AADE-3C322A2D62BF}" dt="2024-05-16T06:59:09.425" v="33" actId="26606"/>
          <ac:spMkLst>
            <pc:docMk/>
            <pc:sldMk cId="185951514" sldId="3711"/>
            <ac:spMk id="25" creationId="{E7BFF8DC-0AE7-4AD2-9B28-2E5F26D62C30}"/>
          </ac:spMkLst>
        </pc:spChg>
        <pc:spChg chg="add del">
          <ac:chgData name="Kamal Raj Singh" userId="c40a5373-d1ae-4913-b120-c3147c260966" providerId="ADAL" clId="{ACF800BC-E1EC-4945-AADE-3C322A2D62BF}" dt="2024-05-16T06:59:09.425" v="33" actId="26606"/>
          <ac:spMkLst>
            <pc:docMk/>
            <pc:sldMk cId="185951514" sldId="3711"/>
            <ac:spMk id="26" creationId="{2596F992-698C-48C0-9D89-70DA4CE927EF}"/>
          </ac:spMkLst>
        </pc:spChg>
        <pc:spChg chg="add del">
          <ac:chgData name="Kamal Raj Singh" userId="c40a5373-d1ae-4913-b120-c3147c260966" providerId="ADAL" clId="{ACF800BC-E1EC-4945-AADE-3C322A2D62BF}" dt="2024-05-16T06:59:09.425" v="33" actId="26606"/>
          <ac:spMkLst>
            <pc:docMk/>
            <pc:sldMk cId="185951514" sldId="3711"/>
            <ac:spMk id="27" creationId="{7E0162AD-C6E5-4BF8-A453-76ADB36877D3}"/>
          </ac:spMkLst>
        </pc:spChg>
        <pc:spChg chg="add del">
          <ac:chgData name="Kamal Raj Singh" userId="c40a5373-d1ae-4913-b120-c3147c260966" providerId="ADAL" clId="{ACF800BC-E1EC-4945-AADE-3C322A2D62BF}" dt="2024-05-16T06:59:52.506" v="41" actId="26606"/>
          <ac:spMkLst>
            <pc:docMk/>
            <pc:sldMk cId="185951514" sldId="3711"/>
            <ac:spMk id="31" creationId="{F13C74B1-5B17-4795-BED0-7140497B445A}"/>
          </ac:spMkLst>
        </pc:spChg>
        <pc:spChg chg="add del">
          <ac:chgData name="Kamal Raj Singh" userId="c40a5373-d1ae-4913-b120-c3147c260966" providerId="ADAL" clId="{ACF800BC-E1EC-4945-AADE-3C322A2D62BF}" dt="2024-05-16T06:59:52.506" v="41" actId="26606"/>
          <ac:spMkLst>
            <pc:docMk/>
            <pc:sldMk cId="185951514" sldId="3711"/>
            <ac:spMk id="32" creationId="{D4974D33-8DC5-464E-8C6D-BE58F0669C17}"/>
          </ac:spMkLst>
        </pc:spChg>
        <pc:picChg chg="add mod">
          <ac:chgData name="Kamal Raj Singh" userId="c40a5373-d1ae-4913-b120-c3147c260966" providerId="ADAL" clId="{ACF800BC-E1EC-4945-AADE-3C322A2D62BF}" dt="2024-05-16T07:00:10.808" v="46" actId="1076"/>
          <ac:picMkLst>
            <pc:docMk/>
            <pc:sldMk cId="185951514" sldId="3711"/>
            <ac:picMk id="4" creationId="{D4FFCC3E-F98E-C773-6912-AA720141EEBF}"/>
          </ac:picMkLst>
        </pc:picChg>
        <pc:cxnChg chg="add del">
          <ac:chgData name="Kamal Raj Singh" userId="c40a5373-d1ae-4913-b120-c3147c260966" providerId="ADAL" clId="{ACF800BC-E1EC-4945-AADE-3C322A2D62BF}" dt="2024-05-16T06:59:15.411" v="35" actId="26606"/>
          <ac:cxnSpMkLst>
            <pc:docMk/>
            <pc:sldMk cId="185951514" sldId="3711"/>
            <ac:cxnSpMk id="29" creationId="{249EDD1B-F94D-B4E6-ACAA-566B9A26FDE3}"/>
          </ac:cxnSpMkLst>
        </pc:cxnChg>
      </pc:sldChg>
      <pc:sldChg chg="new del">
        <pc:chgData name="Kamal Raj Singh" userId="c40a5373-d1ae-4913-b120-c3147c260966" providerId="ADAL" clId="{ACF800BC-E1EC-4945-AADE-3C322A2D62BF}" dt="2024-05-16T06:12:14.342" v="1" actId="680"/>
        <pc:sldMkLst>
          <pc:docMk/>
          <pc:sldMk cId="1056699515" sldId="3711"/>
        </pc:sldMkLst>
      </pc:sldChg>
      <pc:sldChg chg="addSp modSp add del mod">
        <pc:chgData name="Kamal Raj Singh" userId="c40a5373-d1ae-4913-b120-c3147c260966" providerId="ADAL" clId="{ACF800BC-E1EC-4945-AADE-3C322A2D62BF}" dt="2024-05-16T07:03:28.073" v="117" actId="47"/>
        <pc:sldMkLst>
          <pc:docMk/>
          <pc:sldMk cId="1059461693" sldId="3712"/>
        </pc:sldMkLst>
        <pc:spChg chg="add mod">
          <ac:chgData name="Kamal Raj Singh" userId="c40a5373-d1ae-4913-b120-c3147c260966" providerId="ADAL" clId="{ACF800BC-E1EC-4945-AADE-3C322A2D62BF}" dt="2024-05-16T07:03:25.881" v="116" actId="767"/>
          <ac:spMkLst>
            <pc:docMk/>
            <pc:sldMk cId="1059461693" sldId="3712"/>
            <ac:spMk id="2" creationId="{2464A13F-73BA-E675-C75D-2BAFCDC67125}"/>
          </ac:spMkLst>
        </pc:spChg>
        <pc:spChg chg="mod">
          <ac:chgData name="Kamal Raj Singh" userId="c40a5373-d1ae-4913-b120-c3147c260966" providerId="ADAL" clId="{ACF800BC-E1EC-4945-AADE-3C322A2D62BF}" dt="2024-05-16T07:02:48.849" v="114" actId="20577"/>
          <ac:spMkLst>
            <pc:docMk/>
            <pc:sldMk cId="1059461693" sldId="3712"/>
            <ac:spMk id="8" creationId="{28B034C6-4180-60EA-A3B0-05F0493DB1B2}"/>
          </ac:spMkLst>
        </pc:spChg>
      </pc:sldChg>
      <pc:sldChg chg="addSp delSp modSp add mod setBg">
        <pc:chgData name="Kamal Raj Singh" userId="c40a5373-d1ae-4913-b120-c3147c260966" providerId="ADAL" clId="{ACF800BC-E1EC-4945-AADE-3C322A2D62BF}" dt="2024-07-04T09:43:32.499" v="1963" actId="207"/>
        <pc:sldMkLst>
          <pc:docMk/>
          <pc:sldMk cId="2465984124" sldId="3712"/>
        </pc:sldMkLst>
        <pc:spChg chg="mod ord">
          <ac:chgData name="Kamal Raj Singh" userId="c40a5373-d1ae-4913-b120-c3147c260966" providerId="ADAL" clId="{ACF800BC-E1EC-4945-AADE-3C322A2D62BF}" dt="2024-07-04T09:43:21.042" v="1962" actId="255"/>
          <ac:spMkLst>
            <pc:docMk/>
            <pc:sldMk cId="2465984124" sldId="3712"/>
            <ac:spMk id="2" creationId="{18CB952C-A526-4E20-0B17-AA2B05294DE5}"/>
          </ac:spMkLst>
        </pc:spChg>
        <pc:spChg chg="mod ord">
          <ac:chgData name="Kamal Raj Singh" userId="c40a5373-d1ae-4913-b120-c3147c260966" providerId="ADAL" clId="{ACF800BC-E1EC-4945-AADE-3C322A2D62BF}" dt="2024-07-04T09:43:32.499" v="1963" actId="207"/>
          <ac:spMkLst>
            <pc:docMk/>
            <pc:sldMk cId="2465984124" sldId="3712"/>
            <ac:spMk id="8" creationId="{28B034C6-4180-60EA-A3B0-05F0493DB1B2}"/>
          </ac:spMkLst>
        </pc:spChg>
        <pc:spChg chg="ord">
          <ac:chgData name="Kamal Raj Singh" userId="c40a5373-d1ae-4913-b120-c3147c260966" providerId="ADAL" clId="{ACF800BC-E1EC-4945-AADE-3C322A2D62BF}" dt="2024-07-04T09:42:52.879" v="1960" actId="26606"/>
          <ac:spMkLst>
            <pc:docMk/>
            <pc:sldMk cId="2465984124" sldId="3712"/>
            <ac:spMk id="18" creationId="{10E74342-5207-4BC5-A06B-E1656BBCA36A}"/>
          </ac:spMkLst>
        </pc:spChg>
        <pc:spChg chg="add del">
          <ac:chgData name="Kamal Raj Singh" userId="c40a5373-d1ae-4913-b120-c3147c260966" providerId="ADAL" clId="{ACF800BC-E1EC-4945-AADE-3C322A2D62BF}" dt="2024-07-04T09:42:40.460" v="1955" actId="26606"/>
          <ac:spMkLst>
            <pc:docMk/>
            <pc:sldMk cId="2465984124" sldId="3712"/>
            <ac:spMk id="23" creationId="{B95B9BA8-1D69-4796-85F5-B6D0BD52354B}"/>
          </ac:spMkLst>
        </pc:spChg>
        <pc:spChg chg="add del">
          <ac:chgData name="Kamal Raj Singh" userId="c40a5373-d1ae-4913-b120-c3147c260966" providerId="ADAL" clId="{ACF800BC-E1EC-4945-AADE-3C322A2D62BF}" dt="2024-07-04T09:42:52.864" v="1959" actId="26606"/>
          <ac:spMkLst>
            <pc:docMk/>
            <pc:sldMk cId="2465984124" sldId="3712"/>
            <ac:spMk id="27" creationId="{F6CA58B3-AFCC-4A40-9882-50D5080879B0}"/>
          </ac:spMkLst>
        </pc:spChg>
        <pc:spChg chg="add del">
          <ac:chgData name="Kamal Raj Singh" userId="c40a5373-d1ae-4913-b120-c3147c260966" providerId="ADAL" clId="{ACF800BC-E1EC-4945-AADE-3C322A2D62BF}" dt="2024-07-04T09:42:49.034" v="1957" actId="26606"/>
          <ac:spMkLst>
            <pc:docMk/>
            <pc:sldMk cId="2465984124" sldId="3712"/>
            <ac:spMk id="29" creationId="{5E791F2F-79DB-4CC0-9FA1-001E3E91E8B7}"/>
          </ac:spMkLst>
        </pc:spChg>
        <pc:spChg chg="add del">
          <ac:chgData name="Kamal Raj Singh" userId="c40a5373-d1ae-4913-b120-c3147c260966" providerId="ADAL" clId="{ACF800BC-E1EC-4945-AADE-3C322A2D62BF}" dt="2024-07-04T09:42:49.034" v="1957" actId="26606"/>
          <ac:spMkLst>
            <pc:docMk/>
            <pc:sldMk cId="2465984124" sldId="3712"/>
            <ac:spMk id="30" creationId="{385E1BDC-A9B0-4A87-82E3-F3187F69A802}"/>
          </ac:spMkLst>
        </pc:spChg>
        <pc:spChg chg="add del">
          <ac:chgData name="Kamal Raj Singh" userId="c40a5373-d1ae-4913-b120-c3147c260966" providerId="ADAL" clId="{ACF800BC-E1EC-4945-AADE-3C322A2D62BF}" dt="2024-07-04T09:42:49.034" v="1957" actId="26606"/>
          <ac:spMkLst>
            <pc:docMk/>
            <pc:sldMk cId="2465984124" sldId="3712"/>
            <ac:spMk id="31" creationId="{0990C621-3B8B-4820-8328-D47EF7CE823C}"/>
          </ac:spMkLst>
        </pc:spChg>
        <pc:spChg chg="add del">
          <ac:chgData name="Kamal Raj Singh" userId="c40a5373-d1ae-4913-b120-c3147c260966" providerId="ADAL" clId="{ACF800BC-E1EC-4945-AADE-3C322A2D62BF}" dt="2024-07-04T09:42:49.034" v="1957" actId="26606"/>
          <ac:spMkLst>
            <pc:docMk/>
            <pc:sldMk cId="2465984124" sldId="3712"/>
            <ac:spMk id="32" creationId="{C1A2385B-1D2A-4E17-84FA-6CB7F0AAE473}"/>
          </ac:spMkLst>
        </pc:spChg>
        <pc:spChg chg="add del">
          <ac:chgData name="Kamal Raj Singh" userId="c40a5373-d1ae-4913-b120-c3147c260966" providerId="ADAL" clId="{ACF800BC-E1EC-4945-AADE-3C322A2D62BF}" dt="2024-07-04T09:42:52.864" v="1959" actId="26606"/>
          <ac:spMkLst>
            <pc:docMk/>
            <pc:sldMk cId="2465984124" sldId="3712"/>
            <ac:spMk id="33" creationId="{CA00AE6B-AA30-4CF8-BA6F-339B780AD76C}"/>
          </ac:spMkLst>
        </pc:spChg>
        <pc:spChg chg="add del">
          <ac:chgData name="Kamal Raj Singh" userId="c40a5373-d1ae-4913-b120-c3147c260966" providerId="ADAL" clId="{ACF800BC-E1EC-4945-AADE-3C322A2D62BF}" dt="2024-07-04T09:42:52.864" v="1959" actId="26606"/>
          <ac:spMkLst>
            <pc:docMk/>
            <pc:sldMk cId="2465984124" sldId="3712"/>
            <ac:spMk id="34" creationId="{231BF440-39FA-4087-84CC-2EEC0BBDAF29}"/>
          </ac:spMkLst>
        </pc:spChg>
        <pc:spChg chg="add del">
          <ac:chgData name="Kamal Raj Singh" userId="c40a5373-d1ae-4913-b120-c3147c260966" providerId="ADAL" clId="{ACF800BC-E1EC-4945-AADE-3C322A2D62BF}" dt="2024-07-04T09:42:52.864" v="1959" actId="26606"/>
          <ac:spMkLst>
            <pc:docMk/>
            <pc:sldMk cId="2465984124" sldId="3712"/>
            <ac:spMk id="35" creationId="{F04E4CBA-303B-48BD-8451-C2701CB0EEBF}"/>
          </ac:spMkLst>
        </pc:spChg>
        <pc:spChg chg="add del">
          <ac:chgData name="Kamal Raj Singh" userId="c40a5373-d1ae-4913-b120-c3147c260966" providerId="ADAL" clId="{ACF800BC-E1EC-4945-AADE-3C322A2D62BF}" dt="2024-07-04T09:42:52.864" v="1959" actId="26606"/>
          <ac:spMkLst>
            <pc:docMk/>
            <pc:sldMk cId="2465984124" sldId="3712"/>
            <ac:spMk id="36" creationId="{75C56826-D4E5-42ED-8529-079651CB3005}"/>
          </ac:spMkLst>
        </pc:spChg>
        <pc:spChg chg="add del">
          <ac:chgData name="Kamal Raj Singh" userId="c40a5373-d1ae-4913-b120-c3147c260966" providerId="ADAL" clId="{ACF800BC-E1EC-4945-AADE-3C322A2D62BF}" dt="2024-07-04T09:42:52.864" v="1959" actId="26606"/>
          <ac:spMkLst>
            <pc:docMk/>
            <pc:sldMk cId="2465984124" sldId="3712"/>
            <ac:spMk id="37" creationId="{82095FCE-EF05-4443-B97A-85DEE3A5CA17}"/>
          </ac:spMkLst>
        </pc:spChg>
        <pc:spChg chg="add">
          <ac:chgData name="Kamal Raj Singh" userId="c40a5373-d1ae-4913-b120-c3147c260966" providerId="ADAL" clId="{ACF800BC-E1EC-4945-AADE-3C322A2D62BF}" dt="2024-07-04T09:42:52.879" v="1960" actId="26606"/>
          <ac:spMkLst>
            <pc:docMk/>
            <pc:sldMk cId="2465984124" sldId="3712"/>
            <ac:spMk id="39" creationId="{6ECA6DCB-B7E1-40A9-9524-540C6DA40B1B}"/>
          </ac:spMkLst>
        </pc:spChg>
        <pc:spChg chg="add">
          <ac:chgData name="Kamal Raj Singh" userId="c40a5373-d1ae-4913-b120-c3147c260966" providerId="ADAL" clId="{ACF800BC-E1EC-4945-AADE-3C322A2D62BF}" dt="2024-07-04T09:42:52.879" v="1960" actId="26606"/>
          <ac:spMkLst>
            <pc:docMk/>
            <pc:sldMk cId="2465984124" sldId="3712"/>
            <ac:spMk id="42" creationId="{3873B707-463F-40B0-8227-E8CC6C67EB25}"/>
          </ac:spMkLst>
        </pc:spChg>
        <pc:spChg chg="add">
          <ac:chgData name="Kamal Raj Singh" userId="c40a5373-d1ae-4913-b120-c3147c260966" providerId="ADAL" clId="{ACF800BC-E1EC-4945-AADE-3C322A2D62BF}" dt="2024-07-04T09:42:52.879" v="1960" actId="26606"/>
          <ac:spMkLst>
            <pc:docMk/>
            <pc:sldMk cId="2465984124" sldId="3712"/>
            <ac:spMk id="43" creationId="{C13237C8-E62C-4F0D-A318-BD6FB6C2D138}"/>
          </ac:spMkLst>
        </pc:spChg>
        <pc:spChg chg="add">
          <ac:chgData name="Kamal Raj Singh" userId="c40a5373-d1ae-4913-b120-c3147c260966" providerId="ADAL" clId="{ACF800BC-E1EC-4945-AADE-3C322A2D62BF}" dt="2024-07-04T09:42:52.879" v="1960" actId="26606"/>
          <ac:spMkLst>
            <pc:docMk/>
            <pc:sldMk cId="2465984124" sldId="3712"/>
            <ac:spMk id="44" creationId="{19C9EAEA-39D0-4B0E-A0EB-51E7B26740B1}"/>
          </ac:spMkLst>
        </pc:spChg>
        <pc:spChg chg="add">
          <ac:chgData name="Kamal Raj Singh" userId="c40a5373-d1ae-4913-b120-c3147c260966" providerId="ADAL" clId="{ACF800BC-E1EC-4945-AADE-3C322A2D62BF}" dt="2024-07-04T09:42:52.879" v="1960" actId="26606"/>
          <ac:spMkLst>
            <pc:docMk/>
            <pc:sldMk cId="2465984124" sldId="3712"/>
            <ac:spMk id="45" creationId="{8CB5D2D7-DF65-4E86-BFBA-FFB9B5ACEB64}"/>
          </ac:spMkLst>
        </pc:spChg>
        <pc:grpChg chg="add del">
          <ac:chgData name="Kamal Raj Singh" userId="c40a5373-d1ae-4913-b120-c3147c260966" providerId="ADAL" clId="{ACF800BC-E1EC-4945-AADE-3C322A2D62BF}" dt="2024-07-04T09:42:40.460" v="1955" actId="26606"/>
          <ac:grpSpMkLst>
            <pc:docMk/>
            <pc:sldMk cId="2465984124" sldId="3712"/>
            <ac:grpSpMk id="25" creationId="{364A290D-B7BC-40B4-AB97-0C801BCCE267}"/>
          </ac:grpSpMkLst>
        </pc:grpChg>
        <pc:grpChg chg="add">
          <ac:chgData name="Kamal Raj Singh" userId="c40a5373-d1ae-4913-b120-c3147c260966" providerId="ADAL" clId="{ACF800BC-E1EC-4945-AADE-3C322A2D62BF}" dt="2024-07-04T09:42:52.879" v="1960" actId="26606"/>
          <ac:grpSpMkLst>
            <pc:docMk/>
            <pc:sldMk cId="2465984124" sldId="3712"/>
            <ac:grpSpMk id="40" creationId="{1DE889C7-FAD6-4397-98E2-05D503484459}"/>
          </ac:grpSpMkLst>
        </pc:grpChg>
        <pc:picChg chg="add mod ord">
          <ac:chgData name="Kamal Raj Singh" userId="c40a5373-d1ae-4913-b120-c3147c260966" providerId="ADAL" clId="{ACF800BC-E1EC-4945-AADE-3C322A2D62BF}" dt="2024-07-04T09:42:52.879" v="1960" actId="26606"/>
          <ac:picMkLst>
            <pc:docMk/>
            <pc:sldMk cId="2465984124" sldId="3712"/>
            <ac:picMk id="4" creationId="{921A2064-E17C-180F-BCCA-D384C4EEA8E8}"/>
          </ac:picMkLst>
        </pc:picChg>
        <pc:picChg chg="del">
          <ac:chgData name="Kamal Raj Singh" userId="c40a5373-d1ae-4913-b120-c3147c260966" providerId="ADAL" clId="{ACF800BC-E1EC-4945-AADE-3C322A2D62BF}" dt="2024-05-16T07:04:25.651" v="181" actId="478"/>
          <ac:picMkLst>
            <pc:docMk/>
            <pc:sldMk cId="2465984124" sldId="3712"/>
            <ac:picMk id="4" creationId="{D4FFCC3E-F98E-C773-6912-AA720141EEBF}"/>
          </ac:picMkLst>
        </pc:picChg>
        <pc:picChg chg="add mod">
          <ac:chgData name="Kamal Raj Singh" userId="c40a5373-d1ae-4913-b120-c3147c260966" providerId="ADAL" clId="{ACF800BC-E1EC-4945-AADE-3C322A2D62BF}" dt="2024-07-04T09:42:52.879" v="1960" actId="26606"/>
          <ac:picMkLst>
            <pc:docMk/>
            <pc:sldMk cId="2465984124" sldId="3712"/>
            <ac:picMk id="5" creationId="{462E80B3-C697-9FD8-402D-51499BD02FA3}"/>
          </ac:picMkLst>
        </pc:picChg>
      </pc:sldChg>
      <pc:sldChg chg="delSp modSp add mod">
        <pc:chgData name="Kamal Raj Singh" userId="c40a5373-d1ae-4913-b120-c3147c260966" providerId="ADAL" clId="{ACF800BC-E1EC-4945-AADE-3C322A2D62BF}" dt="2024-05-16T07:23:05.252" v="592" actId="6549"/>
        <pc:sldMkLst>
          <pc:docMk/>
          <pc:sldMk cId="722709809" sldId="3713"/>
        </pc:sldMkLst>
        <pc:spChg chg="mod">
          <ac:chgData name="Kamal Raj Singh" userId="c40a5373-d1ae-4913-b120-c3147c260966" providerId="ADAL" clId="{ACF800BC-E1EC-4945-AADE-3C322A2D62BF}" dt="2024-05-16T07:23:05.252" v="592" actId="6549"/>
          <ac:spMkLst>
            <pc:docMk/>
            <pc:sldMk cId="722709809" sldId="3713"/>
            <ac:spMk id="2" creationId="{18CB952C-A526-4E20-0B17-AA2B05294DE5}"/>
          </ac:spMkLst>
        </pc:spChg>
        <pc:spChg chg="mod">
          <ac:chgData name="Kamal Raj Singh" userId="c40a5373-d1ae-4913-b120-c3147c260966" providerId="ADAL" clId="{ACF800BC-E1EC-4945-AADE-3C322A2D62BF}" dt="2024-05-16T07:19:39.055" v="507" actId="14100"/>
          <ac:spMkLst>
            <pc:docMk/>
            <pc:sldMk cId="722709809" sldId="3713"/>
            <ac:spMk id="8" creationId="{28B034C6-4180-60EA-A3B0-05F0493DB1B2}"/>
          </ac:spMkLst>
        </pc:spChg>
        <pc:picChg chg="del">
          <ac:chgData name="Kamal Raj Singh" userId="c40a5373-d1ae-4913-b120-c3147c260966" providerId="ADAL" clId="{ACF800BC-E1EC-4945-AADE-3C322A2D62BF}" dt="2024-05-16T07:20:00.096" v="508" actId="478"/>
          <ac:picMkLst>
            <pc:docMk/>
            <pc:sldMk cId="722709809" sldId="3713"/>
            <ac:picMk id="4" creationId="{D4FFCC3E-F98E-C773-6912-AA720141EEBF}"/>
          </ac:picMkLst>
        </pc:picChg>
      </pc:sldChg>
      <pc:sldChg chg="add del">
        <pc:chgData name="Kamal Raj Singh" userId="c40a5373-d1ae-4913-b120-c3147c260966" providerId="ADAL" clId="{ACF800BC-E1EC-4945-AADE-3C322A2D62BF}" dt="2024-05-16T07:03:28.686" v="118" actId="47"/>
        <pc:sldMkLst>
          <pc:docMk/>
          <pc:sldMk cId="1968508779" sldId="3713"/>
        </pc:sldMkLst>
      </pc:sldChg>
      <pc:sldChg chg="add">
        <pc:chgData name="Kamal Raj Singh" userId="c40a5373-d1ae-4913-b120-c3147c260966" providerId="ADAL" clId="{ACF800BC-E1EC-4945-AADE-3C322A2D62BF}" dt="2024-05-30T09:04:07.343" v="1507"/>
        <pc:sldMkLst>
          <pc:docMk/>
          <pc:sldMk cId="601748808" sldId="3714"/>
        </pc:sldMkLst>
      </pc:sldChg>
      <pc:sldChg chg="add del">
        <pc:chgData name="Kamal Raj Singh" userId="c40a5373-d1ae-4913-b120-c3147c260966" providerId="ADAL" clId="{ACF800BC-E1EC-4945-AADE-3C322A2D62BF}" dt="2024-05-16T08:26:35.727" v="1473" actId="47"/>
        <pc:sldMkLst>
          <pc:docMk/>
          <pc:sldMk cId="3095072066" sldId="3714"/>
        </pc:sldMkLst>
      </pc:sldChg>
      <pc:sldChg chg="add del">
        <pc:chgData name="Kamal Raj Singh" userId="c40a5373-d1ae-4913-b120-c3147c260966" providerId="ADAL" clId="{ACF800BC-E1EC-4945-AADE-3C322A2D62BF}" dt="2024-05-16T07:03:29.095" v="119" actId="47"/>
        <pc:sldMkLst>
          <pc:docMk/>
          <pc:sldMk cId="4188900461" sldId="3714"/>
        </pc:sldMkLst>
      </pc:sldChg>
      <pc:sldChg chg="add">
        <pc:chgData name="Kamal Raj Singh" userId="c40a5373-d1ae-4913-b120-c3147c260966" providerId="ADAL" clId="{ACF800BC-E1EC-4945-AADE-3C322A2D62BF}" dt="2024-05-30T09:04:07.343" v="1507"/>
        <pc:sldMkLst>
          <pc:docMk/>
          <pc:sldMk cId="2257465826" sldId="3715"/>
        </pc:sldMkLst>
      </pc:sldChg>
      <pc:sldChg chg="add del">
        <pc:chgData name="Kamal Raj Singh" userId="c40a5373-d1ae-4913-b120-c3147c260966" providerId="ADAL" clId="{ACF800BC-E1EC-4945-AADE-3C322A2D62BF}" dt="2024-05-16T07:03:29.568" v="120" actId="47"/>
        <pc:sldMkLst>
          <pc:docMk/>
          <pc:sldMk cId="2332541532" sldId="3715"/>
        </pc:sldMkLst>
      </pc:sldChg>
      <pc:sldChg chg="add del">
        <pc:chgData name="Kamal Raj Singh" userId="c40a5373-d1ae-4913-b120-c3147c260966" providerId="ADAL" clId="{ACF800BC-E1EC-4945-AADE-3C322A2D62BF}" dt="2024-05-16T08:26:36.491" v="1474" actId="47"/>
        <pc:sldMkLst>
          <pc:docMk/>
          <pc:sldMk cId="3995608463" sldId="3715"/>
        </pc:sldMkLst>
      </pc:sldChg>
      <pc:sldChg chg="add del">
        <pc:chgData name="Kamal Raj Singh" userId="c40a5373-d1ae-4913-b120-c3147c260966" providerId="ADAL" clId="{ACF800BC-E1EC-4945-AADE-3C322A2D62BF}" dt="2024-05-16T07:03:29.977" v="121" actId="47"/>
        <pc:sldMkLst>
          <pc:docMk/>
          <pc:sldMk cId="2630259240" sldId="3716"/>
        </pc:sldMkLst>
      </pc:sldChg>
      <pc:sldChg chg="add">
        <pc:chgData name="Kamal Raj Singh" userId="c40a5373-d1ae-4913-b120-c3147c260966" providerId="ADAL" clId="{ACF800BC-E1EC-4945-AADE-3C322A2D62BF}" dt="2024-05-30T09:04:07.343" v="1507"/>
        <pc:sldMkLst>
          <pc:docMk/>
          <pc:sldMk cId="2833852355" sldId="3716"/>
        </pc:sldMkLst>
      </pc:sldChg>
      <pc:sldChg chg="add del">
        <pc:chgData name="Kamal Raj Singh" userId="c40a5373-d1ae-4913-b120-c3147c260966" providerId="ADAL" clId="{ACF800BC-E1EC-4945-AADE-3C322A2D62BF}" dt="2024-05-16T08:26:37.086" v="1475" actId="47"/>
        <pc:sldMkLst>
          <pc:docMk/>
          <pc:sldMk cId="3063310942" sldId="3716"/>
        </pc:sldMkLst>
      </pc:sldChg>
      <pc:sldChg chg="add del">
        <pc:chgData name="Kamal Raj Singh" userId="c40a5373-d1ae-4913-b120-c3147c260966" providerId="ADAL" clId="{ACF800BC-E1EC-4945-AADE-3C322A2D62BF}" dt="2024-05-16T07:03:30.450" v="122" actId="47"/>
        <pc:sldMkLst>
          <pc:docMk/>
          <pc:sldMk cId="796070269" sldId="3717"/>
        </pc:sldMkLst>
      </pc:sldChg>
      <pc:sldChg chg="add del">
        <pc:chgData name="Kamal Raj Singh" userId="c40a5373-d1ae-4913-b120-c3147c260966" providerId="ADAL" clId="{ACF800BC-E1EC-4945-AADE-3C322A2D62BF}" dt="2024-05-16T08:26:37.582" v="1476" actId="47"/>
        <pc:sldMkLst>
          <pc:docMk/>
          <pc:sldMk cId="1692972753" sldId="3717"/>
        </pc:sldMkLst>
      </pc:sldChg>
      <pc:sldChg chg="add">
        <pc:chgData name="Kamal Raj Singh" userId="c40a5373-d1ae-4913-b120-c3147c260966" providerId="ADAL" clId="{ACF800BC-E1EC-4945-AADE-3C322A2D62BF}" dt="2024-05-30T09:04:07.343" v="1507"/>
        <pc:sldMkLst>
          <pc:docMk/>
          <pc:sldMk cId="2776873161" sldId="3717"/>
        </pc:sldMkLst>
      </pc:sldChg>
      <pc:sldChg chg="add del">
        <pc:chgData name="Kamal Raj Singh" userId="c40a5373-d1ae-4913-b120-c3147c260966" providerId="ADAL" clId="{ACF800BC-E1EC-4945-AADE-3C322A2D62BF}" dt="2024-05-16T07:03:30.906" v="123" actId="47"/>
        <pc:sldMkLst>
          <pc:docMk/>
          <pc:sldMk cId="883498476" sldId="3718"/>
        </pc:sldMkLst>
      </pc:sldChg>
      <pc:sldChg chg="add del">
        <pc:chgData name="Kamal Raj Singh" userId="c40a5373-d1ae-4913-b120-c3147c260966" providerId="ADAL" clId="{ACF800BC-E1EC-4945-AADE-3C322A2D62BF}" dt="2024-05-16T08:26:38.219" v="1477" actId="47"/>
        <pc:sldMkLst>
          <pc:docMk/>
          <pc:sldMk cId="1676846637" sldId="3718"/>
        </pc:sldMkLst>
      </pc:sldChg>
      <pc:sldChg chg="add">
        <pc:chgData name="Kamal Raj Singh" userId="c40a5373-d1ae-4913-b120-c3147c260966" providerId="ADAL" clId="{ACF800BC-E1EC-4945-AADE-3C322A2D62BF}" dt="2024-05-30T09:04:07.343" v="1507"/>
        <pc:sldMkLst>
          <pc:docMk/>
          <pc:sldMk cId="2533719823" sldId="3718"/>
        </pc:sldMkLst>
      </pc:sldChg>
      <pc:sldChg chg="add">
        <pc:chgData name="Kamal Raj Singh" userId="c40a5373-d1ae-4913-b120-c3147c260966" providerId="ADAL" clId="{ACF800BC-E1EC-4945-AADE-3C322A2D62BF}" dt="2024-05-30T09:04:07.343" v="1507"/>
        <pc:sldMkLst>
          <pc:docMk/>
          <pc:sldMk cId="275409833" sldId="3719"/>
        </pc:sldMkLst>
      </pc:sldChg>
      <pc:sldChg chg="add del">
        <pc:chgData name="Kamal Raj Singh" userId="c40a5373-d1ae-4913-b120-c3147c260966" providerId="ADAL" clId="{ACF800BC-E1EC-4945-AADE-3C322A2D62BF}" dt="2024-05-16T07:03:31.536" v="124" actId="47"/>
        <pc:sldMkLst>
          <pc:docMk/>
          <pc:sldMk cId="1242174904" sldId="3719"/>
        </pc:sldMkLst>
      </pc:sldChg>
      <pc:sldChg chg="add del">
        <pc:chgData name="Kamal Raj Singh" userId="c40a5373-d1ae-4913-b120-c3147c260966" providerId="ADAL" clId="{ACF800BC-E1EC-4945-AADE-3C322A2D62BF}" dt="2024-05-16T08:26:38.792" v="1478" actId="47"/>
        <pc:sldMkLst>
          <pc:docMk/>
          <pc:sldMk cId="3570001022" sldId="3719"/>
        </pc:sldMkLst>
      </pc:sldChg>
      <pc:sldChg chg="add del">
        <pc:chgData name="Kamal Raj Singh" userId="c40a5373-d1ae-4913-b120-c3147c260966" providerId="ADAL" clId="{ACF800BC-E1EC-4945-AADE-3C322A2D62BF}" dt="2024-05-16T08:26:39.365" v="1479" actId="47"/>
        <pc:sldMkLst>
          <pc:docMk/>
          <pc:sldMk cId="2127263635" sldId="3720"/>
        </pc:sldMkLst>
      </pc:sldChg>
      <pc:sldChg chg="add del">
        <pc:chgData name="Kamal Raj Singh" userId="c40a5373-d1ae-4913-b120-c3147c260966" providerId="ADAL" clId="{ACF800BC-E1EC-4945-AADE-3C322A2D62BF}" dt="2024-05-16T07:03:31.962" v="125" actId="47"/>
        <pc:sldMkLst>
          <pc:docMk/>
          <pc:sldMk cId="3056951473" sldId="3720"/>
        </pc:sldMkLst>
      </pc:sldChg>
      <pc:sldChg chg="add">
        <pc:chgData name="Kamal Raj Singh" userId="c40a5373-d1ae-4913-b120-c3147c260966" providerId="ADAL" clId="{ACF800BC-E1EC-4945-AADE-3C322A2D62BF}" dt="2024-05-30T09:04:07.343" v="1507"/>
        <pc:sldMkLst>
          <pc:docMk/>
          <pc:sldMk cId="3222178300" sldId="3720"/>
        </pc:sldMkLst>
      </pc:sldChg>
      <pc:sldChg chg="add del">
        <pc:chgData name="Kamal Raj Singh" userId="c40a5373-d1ae-4913-b120-c3147c260966" providerId="ADAL" clId="{ACF800BC-E1EC-4945-AADE-3C322A2D62BF}" dt="2024-05-16T08:26:39.947" v="1480" actId="47"/>
        <pc:sldMkLst>
          <pc:docMk/>
          <pc:sldMk cId="1053870911" sldId="3721"/>
        </pc:sldMkLst>
      </pc:sldChg>
      <pc:sldChg chg="add del">
        <pc:chgData name="Kamal Raj Singh" userId="c40a5373-d1ae-4913-b120-c3147c260966" providerId="ADAL" clId="{ACF800BC-E1EC-4945-AADE-3C322A2D62BF}" dt="2024-05-16T07:03:32.481" v="126" actId="47"/>
        <pc:sldMkLst>
          <pc:docMk/>
          <pc:sldMk cId="1540248858" sldId="3721"/>
        </pc:sldMkLst>
      </pc:sldChg>
      <pc:sldChg chg="add">
        <pc:chgData name="Kamal Raj Singh" userId="c40a5373-d1ae-4913-b120-c3147c260966" providerId="ADAL" clId="{ACF800BC-E1EC-4945-AADE-3C322A2D62BF}" dt="2024-05-30T09:04:07.343" v="1507"/>
        <pc:sldMkLst>
          <pc:docMk/>
          <pc:sldMk cId="2143010828" sldId="3721"/>
        </pc:sldMkLst>
      </pc:sldChg>
      <pc:sldChg chg="add del">
        <pc:chgData name="Kamal Raj Singh" userId="c40a5373-d1ae-4913-b120-c3147c260966" providerId="ADAL" clId="{ACF800BC-E1EC-4945-AADE-3C322A2D62BF}" dt="2024-05-16T07:03:33.111" v="127" actId="47"/>
        <pc:sldMkLst>
          <pc:docMk/>
          <pc:sldMk cId="3540518585" sldId="3722"/>
        </pc:sldMkLst>
      </pc:sldChg>
      <pc:sldChg chg="addSp modSp add mod setBg">
        <pc:chgData name="Kamal Raj Singh" userId="c40a5373-d1ae-4913-b120-c3147c260966" providerId="ADAL" clId="{ACF800BC-E1EC-4945-AADE-3C322A2D62BF}" dt="2024-07-04T10:12:09.638" v="2034" actId="962"/>
        <pc:sldMkLst>
          <pc:docMk/>
          <pc:sldMk cId="4055918398" sldId="3722"/>
        </pc:sldMkLst>
        <pc:spChg chg="mod">
          <ac:chgData name="Kamal Raj Singh" userId="c40a5373-d1ae-4913-b120-c3147c260966" providerId="ADAL" clId="{ACF800BC-E1EC-4945-AADE-3C322A2D62BF}" dt="2024-07-04T10:11:49.897" v="2031" actId="26606"/>
          <ac:spMkLst>
            <pc:docMk/>
            <pc:sldMk cId="4055918398" sldId="3722"/>
            <ac:spMk id="2" creationId="{18CB952C-A526-4E20-0B17-AA2B05294DE5}"/>
          </ac:spMkLst>
        </pc:spChg>
        <pc:spChg chg="mod">
          <ac:chgData name="Kamal Raj Singh" userId="c40a5373-d1ae-4913-b120-c3147c260966" providerId="ADAL" clId="{ACF800BC-E1EC-4945-AADE-3C322A2D62BF}" dt="2024-07-04T10:11:53.946" v="2032" actId="20577"/>
          <ac:spMkLst>
            <pc:docMk/>
            <pc:sldMk cId="4055918398" sldId="3722"/>
            <ac:spMk id="8" creationId="{28B034C6-4180-60EA-A3B0-05F0493DB1B2}"/>
          </ac:spMkLst>
        </pc:spChg>
        <pc:spChg chg="ord">
          <ac:chgData name="Kamal Raj Singh" userId="c40a5373-d1ae-4913-b120-c3147c260966" providerId="ADAL" clId="{ACF800BC-E1EC-4945-AADE-3C322A2D62BF}" dt="2024-07-04T10:11:49.897" v="2031" actId="26606"/>
          <ac:spMkLst>
            <pc:docMk/>
            <pc:sldMk cId="4055918398" sldId="3722"/>
            <ac:spMk id="18" creationId="{10E74342-5207-4BC5-A06B-E1656BBCA36A}"/>
          </ac:spMkLst>
        </pc:spChg>
        <pc:spChg chg="add">
          <ac:chgData name="Kamal Raj Singh" userId="c40a5373-d1ae-4913-b120-c3147c260966" providerId="ADAL" clId="{ACF800BC-E1EC-4945-AADE-3C322A2D62BF}" dt="2024-07-04T10:11:49.897" v="2031" actId="26606"/>
          <ac:spMkLst>
            <pc:docMk/>
            <pc:sldMk cId="4055918398" sldId="3722"/>
            <ac:spMk id="23" creationId="{2B97F24A-32CE-4C1C-A50D-3016B394DCFB}"/>
          </ac:spMkLst>
        </pc:spChg>
        <pc:spChg chg="add">
          <ac:chgData name="Kamal Raj Singh" userId="c40a5373-d1ae-4913-b120-c3147c260966" providerId="ADAL" clId="{ACF800BC-E1EC-4945-AADE-3C322A2D62BF}" dt="2024-07-04T10:11:49.897" v="2031" actId="26606"/>
          <ac:spMkLst>
            <pc:docMk/>
            <pc:sldMk cId="4055918398" sldId="3722"/>
            <ac:spMk id="25" creationId="{6357EC4F-235E-4222-A36F-C7878ACE37F2}"/>
          </ac:spMkLst>
        </pc:spChg>
        <pc:picChg chg="add mod">
          <ac:chgData name="Kamal Raj Singh" userId="c40a5373-d1ae-4913-b120-c3147c260966" providerId="ADAL" clId="{ACF800BC-E1EC-4945-AADE-3C322A2D62BF}" dt="2024-07-04T10:12:09.638" v="2034" actId="962"/>
          <ac:picMkLst>
            <pc:docMk/>
            <pc:sldMk cId="4055918398" sldId="3722"/>
            <ac:picMk id="4" creationId="{231D618C-0A65-A2B2-AF6E-2F3AEF54F20F}"/>
          </ac:picMkLst>
        </pc:picChg>
      </pc:sldChg>
      <pc:sldChg chg="addSp modSp add mod setBg">
        <pc:chgData name="Kamal Raj Singh" userId="c40a5373-d1ae-4913-b120-c3147c260966" providerId="ADAL" clId="{ACF800BC-E1EC-4945-AADE-3C322A2D62BF}" dt="2024-07-04T10:27:52.792" v="2087" actId="20577"/>
        <pc:sldMkLst>
          <pc:docMk/>
          <pc:sldMk cId="143292564" sldId="3723"/>
        </pc:sldMkLst>
        <pc:spChg chg="mod">
          <ac:chgData name="Kamal Raj Singh" userId="c40a5373-d1ae-4913-b120-c3147c260966" providerId="ADAL" clId="{ACF800BC-E1EC-4945-AADE-3C322A2D62BF}" dt="2024-07-04T10:27:43.365" v="2086" actId="26606"/>
          <ac:spMkLst>
            <pc:docMk/>
            <pc:sldMk cId="143292564" sldId="3723"/>
            <ac:spMk id="2" creationId="{18CB952C-A526-4E20-0B17-AA2B05294DE5}"/>
          </ac:spMkLst>
        </pc:spChg>
        <pc:spChg chg="mod">
          <ac:chgData name="Kamal Raj Singh" userId="c40a5373-d1ae-4913-b120-c3147c260966" providerId="ADAL" clId="{ACF800BC-E1EC-4945-AADE-3C322A2D62BF}" dt="2024-07-04T10:27:52.792" v="2087" actId="20577"/>
          <ac:spMkLst>
            <pc:docMk/>
            <pc:sldMk cId="143292564" sldId="3723"/>
            <ac:spMk id="8" creationId="{28B034C6-4180-60EA-A3B0-05F0493DB1B2}"/>
          </ac:spMkLst>
        </pc:spChg>
        <pc:spChg chg="ord">
          <ac:chgData name="Kamal Raj Singh" userId="c40a5373-d1ae-4913-b120-c3147c260966" providerId="ADAL" clId="{ACF800BC-E1EC-4945-AADE-3C322A2D62BF}" dt="2024-07-04T10:27:43.365" v="2086" actId="26606"/>
          <ac:spMkLst>
            <pc:docMk/>
            <pc:sldMk cId="143292564" sldId="3723"/>
            <ac:spMk id="18" creationId="{10E74342-5207-4BC5-A06B-E1656BBCA36A}"/>
          </ac:spMkLst>
        </pc:spChg>
        <pc:spChg chg="add">
          <ac:chgData name="Kamal Raj Singh" userId="c40a5373-d1ae-4913-b120-c3147c260966" providerId="ADAL" clId="{ACF800BC-E1EC-4945-AADE-3C322A2D62BF}" dt="2024-07-04T10:27:43.365" v="2086" actId="26606"/>
          <ac:spMkLst>
            <pc:docMk/>
            <pc:sldMk cId="143292564" sldId="3723"/>
            <ac:spMk id="23" creationId="{2B97F24A-32CE-4C1C-A50D-3016B394DCFB}"/>
          </ac:spMkLst>
        </pc:spChg>
        <pc:spChg chg="add">
          <ac:chgData name="Kamal Raj Singh" userId="c40a5373-d1ae-4913-b120-c3147c260966" providerId="ADAL" clId="{ACF800BC-E1EC-4945-AADE-3C322A2D62BF}" dt="2024-07-04T10:27:43.365" v="2086" actId="26606"/>
          <ac:spMkLst>
            <pc:docMk/>
            <pc:sldMk cId="143292564" sldId="3723"/>
            <ac:spMk id="25" creationId="{6357EC4F-235E-4222-A36F-C7878ACE37F2}"/>
          </ac:spMkLst>
        </pc:spChg>
        <pc:picChg chg="add mod">
          <ac:chgData name="Kamal Raj Singh" userId="c40a5373-d1ae-4913-b120-c3147c260966" providerId="ADAL" clId="{ACF800BC-E1EC-4945-AADE-3C322A2D62BF}" dt="2024-07-04T10:27:43.365" v="2086" actId="26606"/>
          <ac:picMkLst>
            <pc:docMk/>
            <pc:sldMk cId="143292564" sldId="3723"/>
            <ac:picMk id="4" creationId="{35D9D36F-6F19-7F3E-A40C-032CBD6B24FF}"/>
          </ac:picMkLst>
        </pc:picChg>
      </pc:sldChg>
      <pc:sldChg chg="add del">
        <pc:chgData name="Kamal Raj Singh" userId="c40a5373-d1ae-4913-b120-c3147c260966" providerId="ADAL" clId="{ACF800BC-E1EC-4945-AADE-3C322A2D62BF}" dt="2024-05-16T07:03:33.630" v="128" actId="47"/>
        <pc:sldMkLst>
          <pc:docMk/>
          <pc:sldMk cId="2278718673" sldId="3723"/>
        </pc:sldMkLst>
      </pc:sldChg>
      <pc:sldChg chg="modSp add mod">
        <pc:chgData name="Kamal Raj Singh" userId="c40a5373-d1ae-4913-b120-c3147c260966" providerId="ADAL" clId="{ACF800BC-E1EC-4945-AADE-3C322A2D62BF}" dt="2024-05-16T07:26:22.429" v="970" actId="113"/>
        <pc:sldMkLst>
          <pc:docMk/>
          <pc:sldMk cId="134280757" sldId="3724"/>
        </pc:sldMkLst>
        <pc:spChg chg="mod">
          <ac:chgData name="Kamal Raj Singh" userId="c40a5373-d1ae-4913-b120-c3147c260966" providerId="ADAL" clId="{ACF800BC-E1EC-4945-AADE-3C322A2D62BF}" dt="2024-05-16T07:26:22.429" v="970" actId="113"/>
          <ac:spMkLst>
            <pc:docMk/>
            <pc:sldMk cId="134280757" sldId="3724"/>
            <ac:spMk id="2" creationId="{18CB952C-A526-4E20-0B17-AA2B05294DE5}"/>
          </ac:spMkLst>
        </pc:spChg>
      </pc:sldChg>
      <pc:sldChg chg="add del">
        <pc:chgData name="Kamal Raj Singh" userId="c40a5373-d1ae-4913-b120-c3147c260966" providerId="ADAL" clId="{ACF800BC-E1EC-4945-AADE-3C322A2D62BF}" dt="2024-05-16T07:03:34.543" v="129" actId="47"/>
        <pc:sldMkLst>
          <pc:docMk/>
          <pc:sldMk cId="614433326" sldId="3724"/>
        </pc:sldMkLst>
      </pc:sldChg>
      <pc:sldChg chg="modSp add mod">
        <pc:chgData name="Kamal Raj Singh" userId="c40a5373-d1ae-4913-b120-c3147c260966" providerId="ADAL" clId="{ACF800BC-E1EC-4945-AADE-3C322A2D62BF}" dt="2024-05-16T07:28:10.378" v="1037" actId="1036"/>
        <pc:sldMkLst>
          <pc:docMk/>
          <pc:sldMk cId="534523209" sldId="3725"/>
        </pc:sldMkLst>
        <pc:spChg chg="mod">
          <ac:chgData name="Kamal Raj Singh" userId="c40a5373-d1ae-4913-b120-c3147c260966" providerId="ADAL" clId="{ACF800BC-E1EC-4945-AADE-3C322A2D62BF}" dt="2024-05-16T07:28:10.378" v="1037" actId="1036"/>
          <ac:spMkLst>
            <pc:docMk/>
            <pc:sldMk cId="534523209" sldId="3725"/>
            <ac:spMk id="2" creationId="{18CB952C-A526-4E20-0B17-AA2B05294DE5}"/>
          </ac:spMkLst>
        </pc:spChg>
      </pc:sldChg>
      <pc:sldChg chg="addSp modSp add mod">
        <pc:chgData name="Kamal Raj Singh" userId="c40a5373-d1ae-4913-b120-c3147c260966" providerId="ADAL" clId="{ACF800BC-E1EC-4945-AADE-3C322A2D62BF}" dt="2024-05-16T08:26:00.555" v="1472" actId="1037"/>
        <pc:sldMkLst>
          <pc:docMk/>
          <pc:sldMk cId="1940536578" sldId="3726"/>
        </pc:sldMkLst>
        <pc:spChg chg="mod">
          <ac:chgData name="Kamal Raj Singh" userId="c40a5373-d1ae-4913-b120-c3147c260966" providerId="ADAL" clId="{ACF800BC-E1EC-4945-AADE-3C322A2D62BF}" dt="2024-05-16T08:25:15.218" v="1454" actId="6549"/>
          <ac:spMkLst>
            <pc:docMk/>
            <pc:sldMk cId="1940536578" sldId="3726"/>
            <ac:spMk id="2" creationId="{18CB952C-A526-4E20-0B17-AA2B05294DE5}"/>
          </ac:spMkLst>
        </pc:spChg>
        <pc:spChg chg="mod">
          <ac:chgData name="Kamal Raj Singh" userId="c40a5373-d1ae-4913-b120-c3147c260966" providerId="ADAL" clId="{ACF800BC-E1EC-4945-AADE-3C322A2D62BF}" dt="2024-05-16T07:57:13.587" v="1039"/>
          <ac:spMkLst>
            <pc:docMk/>
            <pc:sldMk cId="1940536578" sldId="3726"/>
            <ac:spMk id="8" creationId="{28B034C6-4180-60EA-A3B0-05F0493DB1B2}"/>
          </ac:spMkLst>
        </pc:spChg>
        <pc:picChg chg="add mod">
          <ac:chgData name="Kamal Raj Singh" userId="c40a5373-d1ae-4913-b120-c3147c260966" providerId="ADAL" clId="{ACF800BC-E1EC-4945-AADE-3C322A2D62BF}" dt="2024-05-16T08:26:00.555" v="1472" actId="1037"/>
          <ac:picMkLst>
            <pc:docMk/>
            <pc:sldMk cId="1940536578" sldId="3726"/>
            <ac:picMk id="4" creationId="{D9ADC6DD-B765-5821-2F60-C0348463A97E}"/>
          </ac:picMkLst>
        </pc:picChg>
      </pc:sldChg>
      <pc:sldChg chg="modSp add mod">
        <pc:chgData name="Kamal Raj Singh" userId="c40a5373-d1ae-4913-b120-c3147c260966" providerId="ADAL" clId="{ACF800BC-E1EC-4945-AADE-3C322A2D62BF}" dt="2024-05-16T08:00:33.710" v="1178" actId="1035"/>
        <pc:sldMkLst>
          <pc:docMk/>
          <pc:sldMk cId="1462322388" sldId="3727"/>
        </pc:sldMkLst>
        <pc:spChg chg="mod">
          <ac:chgData name="Kamal Raj Singh" userId="c40a5373-d1ae-4913-b120-c3147c260966" providerId="ADAL" clId="{ACF800BC-E1EC-4945-AADE-3C322A2D62BF}" dt="2024-05-16T08:00:33.710" v="1178" actId="1035"/>
          <ac:spMkLst>
            <pc:docMk/>
            <pc:sldMk cId="1462322388" sldId="3727"/>
            <ac:spMk id="2" creationId="{18CB952C-A526-4E20-0B17-AA2B05294DE5}"/>
          </ac:spMkLst>
        </pc:spChg>
      </pc:sldChg>
      <pc:sldChg chg="addSp delSp modSp add mod">
        <pc:chgData name="Kamal Raj Singh" userId="c40a5373-d1ae-4913-b120-c3147c260966" providerId="ADAL" clId="{ACF800BC-E1EC-4945-AADE-3C322A2D62BF}" dt="2024-05-16T08:09:49.230" v="1416" actId="1037"/>
        <pc:sldMkLst>
          <pc:docMk/>
          <pc:sldMk cId="3779228189" sldId="3728"/>
        </pc:sldMkLst>
        <pc:spChg chg="del mod">
          <ac:chgData name="Kamal Raj Singh" userId="c40a5373-d1ae-4913-b120-c3147c260966" providerId="ADAL" clId="{ACF800BC-E1EC-4945-AADE-3C322A2D62BF}" dt="2024-05-16T08:09:22.371" v="1397" actId="478"/>
          <ac:spMkLst>
            <pc:docMk/>
            <pc:sldMk cId="3779228189" sldId="3728"/>
            <ac:spMk id="2" creationId="{18CB952C-A526-4E20-0B17-AA2B05294DE5}"/>
          </ac:spMkLst>
        </pc:spChg>
        <pc:spChg chg="mod">
          <ac:chgData name="Kamal Raj Singh" userId="c40a5373-d1ae-4913-b120-c3147c260966" providerId="ADAL" clId="{ACF800BC-E1EC-4945-AADE-3C322A2D62BF}" dt="2024-05-16T08:01:59.668" v="1231" actId="20577"/>
          <ac:spMkLst>
            <pc:docMk/>
            <pc:sldMk cId="3779228189" sldId="3728"/>
            <ac:spMk id="8" creationId="{28B034C6-4180-60EA-A3B0-05F0493DB1B2}"/>
          </ac:spMkLst>
        </pc:spChg>
        <pc:picChg chg="add mod">
          <ac:chgData name="Kamal Raj Singh" userId="c40a5373-d1ae-4913-b120-c3147c260966" providerId="ADAL" clId="{ACF800BC-E1EC-4945-AADE-3C322A2D62BF}" dt="2024-05-16T08:09:49.230" v="1416" actId="1037"/>
          <ac:picMkLst>
            <pc:docMk/>
            <pc:sldMk cId="3779228189" sldId="3728"/>
            <ac:picMk id="4" creationId="{EFC610D5-1856-F429-4A58-036C4950AE4C}"/>
          </ac:picMkLst>
        </pc:picChg>
      </pc:sldChg>
      <pc:sldChg chg="modSp add mod">
        <pc:chgData name="Kamal Raj Singh" userId="c40a5373-d1ae-4913-b120-c3147c260966" providerId="ADAL" clId="{ACF800BC-E1EC-4945-AADE-3C322A2D62BF}" dt="2024-05-16T08:05:45.897" v="1357" actId="113"/>
        <pc:sldMkLst>
          <pc:docMk/>
          <pc:sldMk cId="777126850" sldId="3729"/>
        </pc:sldMkLst>
        <pc:spChg chg="mod">
          <ac:chgData name="Kamal Raj Singh" userId="c40a5373-d1ae-4913-b120-c3147c260966" providerId="ADAL" clId="{ACF800BC-E1EC-4945-AADE-3C322A2D62BF}" dt="2024-05-16T08:05:45.897" v="1357" actId="113"/>
          <ac:spMkLst>
            <pc:docMk/>
            <pc:sldMk cId="777126850" sldId="3729"/>
            <ac:spMk id="2" creationId="{18CB952C-A526-4E20-0B17-AA2B05294DE5}"/>
          </ac:spMkLst>
        </pc:spChg>
      </pc:sldChg>
      <pc:sldChg chg="modSp add mod">
        <pc:chgData name="Kamal Raj Singh" userId="c40a5373-d1ae-4913-b120-c3147c260966" providerId="ADAL" clId="{ACF800BC-E1EC-4945-AADE-3C322A2D62BF}" dt="2024-05-16T08:07:23.123" v="1395" actId="6549"/>
        <pc:sldMkLst>
          <pc:docMk/>
          <pc:sldMk cId="3198609362" sldId="3730"/>
        </pc:sldMkLst>
        <pc:spChg chg="mod">
          <ac:chgData name="Kamal Raj Singh" userId="c40a5373-d1ae-4913-b120-c3147c260966" providerId="ADAL" clId="{ACF800BC-E1EC-4945-AADE-3C322A2D62BF}" dt="2024-05-16T08:07:23.123" v="1395" actId="6549"/>
          <ac:spMkLst>
            <pc:docMk/>
            <pc:sldMk cId="3198609362" sldId="3730"/>
            <ac:spMk id="2" creationId="{18CB952C-A526-4E20-0B17-AA2B05294DE5}"/>
          </ac:spMkLst>
        </pc:spChg>
      </pc:sldChg>
      <pc:sldChg chg="add">
        <pc:chgData name="Kamal Raj Singh" userId="c40a5373-d1ae-4913-b120-c3147c260966" providerId="ADAL" clId="{ACF800BC-E1EC-4945-AADE-3C322A2D62BF}" dt="2024-05-16T08:09:09.613" v="1396"/>
        <pc:sldMkLst>
          <pc:docMk/>
          <pc:sldMk cId="754520783" sldId="3731"/>
        </pc:sldMkLst>
      </pc:sldChg>
      <pc:sldChg chg="modSp add mod">
        <pc:chgData name="Kamal Raj Singh" userId="c40a5373-d1ae-4913-b120-c3147c260966" providerId="ADAL" clId="{ACF800BC-E1EC-4945-AADE-3C322A2D62BF}" dt="2024-05-16T08:25:01.932" v="1452" actId="20577"/>
        <pc:sldMkLst>
          <pc:docMk/>
          <pc:sldMk cId="1734135491" sldId="3732"/>
        </pc:sldMkLst>
        <pc:spChg chg="mod">
          <ac:chgData name="Kamal Raj Singh" userId="c40a5373-d1ae-4913-b120-c3147c260966" providerId="ADAL" clId="{ACF800BC-E1EC-4945-AADE-3C322A2D62BF}" dt="2024-05-16T08:25:01.932" v="1452" actId="20577"/>
          <ac:spMkLst>
            <pc:docMk/>
            <pc:sldMk cId="1734135491" sldId="3732"/>
            <ac:spMk id="2" creationId="{18CB952C-A526-4E20-0B17-AA2B05294DE5}"/>
          </ac:spMkLst>
        </pc:spChg>
      </pc:sldChg>
      <pc:sldChg chg="modSp add del mod">
        <pc:chgData name="Kamal Raj Singh" userId="c40a5373-d1ae-4913-b120-c3147c260966" providerId="ADAL" clId="{ACF800BC-E1EC-4945-AADE-3C322A2D62BF}" dt="2024-05-16T08:28:43.611" v="1489" actId="47"/>
        <pc:sldMkLst>
          <pc:docMk/>
          <pc:sldMk cId="3579608920" sldId="3733"/>
        </pc:sldMkLst>
        <pc:spChg chg="mod">
          <ac:chgData name="Kamal Raj Singh" userId="c40a5373-d1ae-4913-b120-c3147c260966" providerId="ADAL" clId="{ACF800BC-E1EC-4945-AADE-3C322A2D62BF}" dt="2024-05-16T08:27:33.667" v="1485" actId="6549"/>
          <ac:spMkLst>
            <pc:docMk/>
            <pc:sldMk cId="3579608920" sldId="3733"/>
            <ac:spMk id="3" creationId="{449093B6-D505-6B43-BE8F-4018A279D2CB}"/>
          </ac:spMkLst>
        </pc:spChg>
      </pc:sldChg>
      <pc:sldChg chg="modSp add mod">
        <pc:chgData name="Kamal Raj Singh" userId="c40a5373-d1ae-4913-b120-c3147c260966" providerId="ADAL" clId="{ACF800BC-E1EC-4945-AADE-3C322A2D62BF}" dt="2024-05-16T08:27:43.533" v="1486" actId="6549"/>
        <pc:sldMkLst>
          <pc:docMk/>
          <pc:sldMk cId="2171254236" sldId="3734"/>
        </pc:sldMkLst>
        <pc:spChg chg="mod">
          <ac:chgData name="Kamal Raj Singh" userId="c40a5373-d1ae-4913-b120-c3147c260966" providerId="ADAL" clId="{ACF800BC-E1EC-4945-AADE-3C322A2D62BF}" dt="2024-05-16T08:27:43.533" v="1486" actId="6549"/>
          <ac:spMkLst>
            <pc:docMk/>
            <pc:sldMk cId="2171254236" sldId="3734"/>
            <ac:spMk id="3" creationId="{449093B6-D505-6B43-BE8F-4018A279D2CB}"/>
          </ac:spMkLst>
        </pc:spChg>
      </pc:sldChg>
      <pc:sldChg chg="modSp add mod">
        <pc:chgData name="Kamal Raj Singh" userId="c40a5373-d1ae-4913-b120-c3147c260966" providerId="ADAL" clId="{ACF800BC-E1EC-4945-AADE-3C322A2D62BF}" dt="2024-05-16T08:27:51.200" v="1487" actId="6549"/>
        <pc:sldMkLst>
          <pc:docMk/>
          <pc:sldMk cId="1306823301" sldId="3735"/>
        </pc:sldMkLst>
        <pc:spChg chg="mod">
          <ac:chgData name="Kamal Raj Singh" userId="c40a5373-d1ae-4913-b120-c3147c260966" providerId="ADAL" clId="{ACF800BC-E1EC-4945-AADE-3C322A2D62BF}" dt="2024-05-16T08:27:51.200" v="1487" actId="6549"/>
          <ac:spMkLst>
            <pc:docMk/>
            <pc:sldMk cId="1306823301" sldId="3735"/>
            <ac:spMk id="3" creationId="{449093B6-D505-6B43-BE8F-4018A279D2CB}"/>
          </ac:spMkLst>
        </pc:spChg>
      </pc:sldChg>
      <pc:sldChg chg="modSp add mod">
        <pc:chgData name="Kamal Raj Singh" userId="c40a5373-d1ae-4913-b120-c3147c260966" providerId="ADAL" clId="{ACF800BC-E1EC-4945-AADE-3C322A2D62BF}" dt="2024-05-16T08:27:58.135" v="1488" actId="6549"/>
        <pc:sldMkLst>
          <pc:docMk/>
          <pc:sldMk cId="1431857055" sldId="3736"/>
        </pc:sldMkLst>
        <pc:spChg chg="mod">
          <ac:chgData name="Kamal Raj Singh" userId="c40a5373-d1ae-4913-b120-c3147c260966" providerId="ADAL" clId="{ACF800BC-E1EC-4945-AADE-3C322A2D62BF}" dt="2024-05-16T08:27:58.135" v="1488" actId="6549"/>
          <ac:spMkLst>
            <pc:docMk/>
            <pc:sldMk cId="1431857055" sldId="3736"/>
            <ac:spMk id="3" creationId="{449093B6-D505-6B43-BE8F-4018A279D2CB}"/>
          </ac:spMkLst>
        </pc:spChg>
      </pc:sldChg>
      <pc:sldChg chg="addSp delSp modSp add mod setBg">
        <pc:chgData name="Kamal Raj Singh" userId="c40a5373-d1ae-4913-b120-c3147c260966" providerId="ADAL" clId="{ACF800BC-E1EC-4945-AADE-3C322A2D62BF}" dt="2024-07-04T09:57:16.816" v="2013" actId="207"/>
        <pc:sldMkLst>
          <pc:docMk/>
          <pc:sldMk cId="206716953" sldId="3737"/>
        </pc:sldMkLst>
        <pc:spChg chg="mod">
          <ac:chgData name="Kamal Raj Singh" userId="c40a5373-d1ae-4913-b120-c3147c260966" providerId="ADAL" clId="{ACF800BC-E1EC-4945-AADE-3C322A2D62BF}" dt="2024-07-04T09:57:09.250" v="2011" actId="255"/>
          <ac:spMkLst>
            <pc:docMk/>
            <pc:sldMk cId="206716953" sldId="3737"/>
            <ac:spMk id="2" creationId="{18CB952C-A526-4E20-0B17-AA2B05294DE5}"/>
          </ac:spMkLst>
        </pc:spChg>
        <pc:spChg chg="mod">
          <ac:chgData name="Kamal Raj Singh" userId="c40a5373-d1ae-4913-b120-c3147c260966" providerId="ADAL" clId="{ACF800BC-E1EC-4945-AADE-3C322A2D62BF}" dt="2024-07-04T09:57:16.816" v="2013" actId="207"/>
          <ac:spMkLst>
            <pc:docMk/>
            <pc:sldMk cId="206716953" sldId="3737"/>
            <ac:spMk id="8" creationId="{28B034C6-4180-60EA-A3B0-05F0493DB1B2}"/>
          </ac:spMkLst>
        </pc:spChg>
        <pc:spChg chg="ord">
          <ac:chgData name="Kamal Raj Singh" userId="c40a5373-d1ae-4913-b120-c3147c260966" providerId="ADAL" clId="{ACF800BC-E1EC-4945-AADE-3C322A2D62BF}" dt="2024-07-04T09:54:52.361" v="2002" actId="26606"/>
          <ac:spMkLst>
            <pc:docMk/>
            <pc:sldMk cId="206716953" sldId="3737"/>
            <ac:spMk id="18" creationId="{10E74342-5207-4BC5-A06B-E1656BBCA36A}"/>
          </ac:spMkLst>
        </pc:spChg>
        <pc:spChg chg="add del">
          <ac:chgData name="Kamal Raj Singh" userId="c40a5373-d1ae-4913-b120-c3147c260966" providerId="ADAL" clId="{ACF800BC-E1EC-4945-AADE-3C322A2D62BF}" dt="2024-07-04T09:54:52.361" v="2001" actId="26606"/>
          <ac:spMkLst>
            <pc:docMk/>
            <pc:sldMk cId="206716953" sldId="3737"/>
            <ac:spMk id="23" creationId="{6ECA6DCB-B7E1-40A9-9524-540C6DA40B1B}"/>
          </ac:spMkLst>
        </pc:spChg>
        <pc:spChg chg="add del">
          <ac:chgData name="Kamal Raj Singh" userId="c40a5373-d1ae-4913-b120-c3147c260966" providerId="ADAL" clId="{ACF800BC-E1EC-4945-AADE-3C322A2D62BF}" dt="2024-07-04T09:54:52.361" v="2001" actId="26606"/>
          <ac:spMkLst>
            <pc:docMk/>
            <pc:sldMk cId="206716953" sldId="3737"/>
            <ac:spMk id="29" creationId="{3873B707-463F-40B0-8227-E8CC6C67EB25}"/>
          </ac:spMkLst>
        </pc:spChg>
        <pc:spChg chg="add del">
          <ac:chgData name="Kamal Raj Singh" userId="c40a5373-d1ae-4913-b120-c3147c260966" providerId="ADAL" clId="{ACF800BC-E1EC-4945-AADE-3C322A2D62BF}" dt="2024-07-04T09:54:52.361" v="2001" actId="26606"/>
          <ac:spMkLst>
            <pc:docMk/>
            <pc:sldMk cId="206716953" sldId="3737"/>
            <ac:spMk id="31" creationId="{C13237C8-E62C-4F0D-A318-BD6FB6C2D138}"/>
          </ac:spMkLst>
        </pc:spChg>
        <pc:spChg chg="add del">
          <ac:chgData name="Kamal Raj Singh" userId="c40a5373-d1ae-4913-b120-c3147c260966" providerId="ADAL" clId="{ACF800BC-E1EC-4945-AADE-3C322A2D62BF}" dt="2024-07-04T09:54:52.361" v="2001" actId="26606"/>
          <ac:spMkLst>
            <pc:docMk/>
            <pc:sldMk cId="206716953" sldId="3737"/>
            <ac:spMk id="33" creationId="{19C9EAEA-39D0-4B0E-A0EB-51E7B26740B1}"/>
          </ac:spMkLst>
        </pc:spChg>
        <pc:spChg chg="add del">
          <ac:chgData name="Kamal Raj Singh" userId="c40a5373-d1ae-4913-b120-c3147c260966" providerId="ADAL" clId="{ACF800BC-E1EC-4945-AADE-3C322A2D62BF}" dt="2024-07-04T09:54:52.361" v="2001" actId="26606"/>
          <ac:spMkLst>
            <pc:docMk/>
            <pc:sldMk cId="206716953" sldId="3737"/>
            <ac:spMk id="35" creationId="{8CB5D2D7-DF65-4E86-BFBA-FFB9B5ACEB64}"/>
          </ac:spMkLst>
        </pc:spChg>
        <pc:spChg chg="add del">
          <ac:chgData name="Kamal Raj Singh" userId="c40a5373-d1ae-4913-b120-c3147c260966" providerId="ADAL" clId="{ACF800BC-E1EC-4945-AADE-3C322A2D62BF}" dt="2024-07-04T09:55:17.455" v="2006" actId="26606"/>
          <ac:spMkLst>
            <pc:docMk/>
            <pc:sldMk cId="206716953" sldId="3737"/>
            <ac:spMk id="37" creationId="{149FB5C3-7336-4FE0-A30C-CC0A3646D499}"/>
          </ac:spMkLst>
        </pc:spChg>
        <pc:spChg chg="add del">
          <ac:chgData name="Kamal Raj Singh" userId="c40a5373-d1ae-4913-b120-c3147c260966" providerId="ADAL" clId="{ACF800BC-E1EC-4945-AADE-3C322A2D62BF}" dt="2024-07-04T09:55:17.455" v="2006" actId="26606"/>
          <ac:spMkLst>
            <pc:docMk/>
            <pc:sldMk cId="206716953" sldId="3737"/>
            <ac:spMk id="41" creationId="{0DA909B4-15FF-46A6-8A7F-7AEF977FE9ED}"/>
          </ac:spMkLst>
        </pc:spChg>
        <pc:spChg chg="add del">
          <ac:chgData name="Kamal Raj Singh" userId="c40a5373-d1ae-4913-b120-c3147c260966" providerId="ADAL" clId="{ACF800BC-E1EC-4945-AADE-3C322A2D62BF}" dt="2024-07-04T09:55:17.455" v="2006" actId="26606"/>
          <ac:spMkLst>
            <pc:docMk/>
            <pc:sldMk cId="206716953" sldId="3737"/>
            <ac:spMk id="42" creationId="{1382A32C-5B0C-4B1C-A074-76C6DBCC9F87}"/>
          </ac:spMkLst>
        </pc:spChg>
        <pc:spChg chg="add del">
          <ac:chgData name="Kamal Raj Singh" userId="c40a5373-d1ae-4913-b120-c3147c260966" providerId="ADAL" clId="{ACF800BC-E1EC-4945-AADE-3C322A2D62BF}" dt="2024-07-04T09:55:17.440" v="2005" actId="26606"/>
          <ac:spMkLst>
            <pc:docMk/>
            <pc:sldMk cId="206716953" sldId="3737"/>
            <ac:spMk id="47" creationId="{201CC55D-ED54-4C5C-95E6-10947BD1103B}"/>
          </ac:spMkLst>
        </pc:spChg>
        <pc:spChg chg="add del">
          <ac:chgData name="Kamal Raj Singh" userId="c40a5373-d1ae-4913-b120-c3147c260966" providerId="ADAL" clId="{ACF800BC-E1EC-4945-AADE-3C322A2D62BF}" dt="2024-07-04T09:55:17.440" v="2005" actId="26606"/>
          <ac:spMkLst>
            <pc:docMk/>
            <pc:sldMk cId="206716953" sldId="3737"/>
            <ac:spMk id="53" creationId="{3873B707-463F-40B0-8227-E8CC6C67EB25}"/>
          </ac:spMkLst>
        </pc:spChg>
        <pc:spChg chg="add del">
          <ac:chgData name="Kamal Raj Singh" userId="c40a5373-d1ae-4913-b120-c3147c260966" providerId="ADAL" clId="{ACF800BC-E1EC-4945-AADE-3C322A2D62BF}" dt="2024-07-04T09:56:59.333" v="2010" actId="26606"/>
          <ac:spMkLst>
            <pc:docMk/>
            <pc:sldMk cId="206716953" sldId="3737"/>
            <ac:spMk id="54" creationId="{D5B0017B-2ECA-49AF-B397-DC140825DF8D}"/>
          </ac:spMkLst>
        </pc:spChg>
        <pc:spChg chg="add del">
          <ac:chgData name="Kamal Raj Singh" userId="c40a5373-d1ae-4913-b120-c3147c260966" providerId="ADAL" clId="{ACF800BC-E1EC-4945-AADE-3C322A2D62BF}" dt="2024-07-04T09:55:17.440" v="2005" actId="26606"/>
          <ac:spMkLst>
            <pc:docMk/>
            <pc:sldMk cId="206716953" sldId="3737"/>
            <ac:spMk id="55" creationId="{C13237C8-E62C-4F0D-A318-BD6FB6C2D138}"/>
          </ac:spMkLst>
        </pc:spChg>
        <pc:spChg chg="add del">
          <ac:chgData name="Kamal Raj Singh" userId="c40a5373-d1ae-4913-b120-c3147c260966" providerId="ADAL" clId="{ACF800BC-E1EC-4945-AADE-3C322A2D62BF}" dt="2024-07-04T09:56:59.333" v="2010" actId="26606"/>
          <ac:spMkLst>
            <pc:docMk/>
            <pc:sldMk cId="206716953" sldId="3737"/>
            <ac:spMk id="56" creationId="{70E96339-907C-46C3-99AC-31179B6F0EBD}"/>
          </ac:spMkLst>
        </pc:spChg>
        <pc:spChg chg="add del">
          <ac:chgData name="Kamal Raj Singh" userId="c40a5373-d1ae-4913-b120-c3147c260966" providerId="ADAL" clId="{ACF800BC-E1EC-4945-AADE-3C322A2D62BF}" dt="2024-07-04T09:55:17.440" v="2005" actId="26606"/>
          <ac:spMkLst>
            <pc:docMk/>
            <pc:sldMk cId="206716953" sldId="3737"/>
            <ac:spMk id="57" creationId="{19C9EAEA-39D0-4B0E-A0EB-51E7B26740B1}"/>
          </ac:spMkLst>
        </pc:spChg>
        <pc:spChg chg="add del">
          <ac:chgData name="Kamal Raj Singh" userId="c40a5373-d1ae-4913-b120-c3147c260966" providerId="ADAL" clId="{ACF800BC-E1EC-4945-AADE-3C322A2D62BF}" dt="2024-07-04T09:56:59.333" v="2010" actId="26606"/>
          <ac:spMkLst>
            <pc:docMk/>
            <pc:sldMk cId="206716953" sldId="3737"/>
            <ac:spMk id="59" creationId="{28D31E1B-0407-4223-9642-0B642CBF57D9}"/>
          </ac:spMkLst>
        </pc:spChg>
        <pc:spChg chg="add">
          <ac:chgData name="Kamal Raj Singh" userId="c40a5373-d1ae-4913-b120-c3147c260966" providerId="ADAL" clId="{ACF800BC-E1EC-4945-AADE-3C322A2D62BF}" dt="2024-07-04T09:56:59.333" v="2010" actId="26606"/>
          <ac:spMkLst>
            <pc:docMk/>
            <pc:sldMk cId="206716953" sldId="3737"/>
            <ac:spMk id="67" creationId="{AAAE94E3-A7DB-4868-B1E3-E49703488BBC}"/>
          </ac:spMkLst>
        </pc:spChg>
        <pc:spChg chg="add">
          <ac:chgData name="Kamal Raj Singh" userId="c40a5373-d1ae-4913-b120-c3147c260966" providerId="ADAL" clId="{ACF800BC-E1EC-4945-AADE-3C322A2D62BF}" dt="2024-07-04T09:56:59.333" v="2010" actId="26606"/>
          <ac:spMkLst>
            <pc:docMk/>
            <pc:sldMk cId="206716953" sldId="3737"/>
            <ac:spMk id="73" creationId="{3873B707-463F-40B0-8227-E8CC6C67EB25}"/>
          </ac:spMkLst>
        </pc:spChg>
        <pc:spChg chg="add">
          <ac:chgData name="Kamal Raj Singh" userId="c40a5373-d1ae-4913-b120-c3147c260966" providerId="ADAL" clId="{ACF800BC-E1EC-4945-AADE-3C322A2D62BF}" dt="2024-07-04T09:56:59.333" v="2010" actId="26606"/>
          <ac:spMkLst>
            <pc:docMk/>
            <pc:sldMk cId="206716953" sldId="3737"/>
            <ac:spMk id="75" creationId="{C13237C8-E62C-4F0D-A318-BD6FB6C2D138}"/>
          </ac:spMkLst>
        </pc:spChg>
        <pc:spChg chg="add">
          <ac:chgData name="Kamal Raj Singh" userId="c40a5373-d1ae-4913-b120-c3147c260966" providerId="ADAL" clId="{ACF800BC-E1EC-4945-AADE-3C322A2D62BF}" dt="2024-07-04T09:56:59.333" v="2010" actId="26606"/>
          <ac:spMkLst>
            <pc:docMk/>
            <pc:sldMk cId="206716953" sldId="3737"/>
            <ac:spMk id="77" creationId="{19C9EAEA-39D0-4B0E-A0EB-51E7B26740B1}"/>
          </ac:spMkLst>
        </pc:spChg>
        <pc:spChg chg="add">
          <ac:chgData name="Kamal Raj Singh" userId="c40a5373-d1ae-4913-b120-c3147c260966" providerId="ADAL" clId="{ACF800BC-E1EC-4945-AADE-3C322A2D62BF}" dt="2024-07-04T09:56:59.333" v="2010" actId="26606"/>
          <ac:spMkLst>
            <pc:docMk/>
            <pc:sldMk cId="206716953" sldId="3737"/>
            <ac:spMk id="79" creationId="{8CB5D2D7-DF65-4E86-BFBA-FFB9B5ACEB64}"/>
          </ac:spMkLst>
        </pc:spChg>
        <pc:grpChg chg="add del">
          <ac:chgData name="Kamal Raj Singh" userId="c40a5373-d1ae-4913-b120-c3147c260966" providerId="ADAL" clId="{ACF800BC-E1EC-4945-AADE-3C322A2D62BF}" dt="2024-07-04T09:54:52.361" v="2001" actId="26606"/>
          <ac:grpSpMkLst>
            <pc:docMk/>
            <pc:sldMk cId="206716953" sldId="3737"/>
            <ac:grpSpMk id="25" creationId="{1DE889C7-FAD6-4397-98E2-05D503484459}"/>
          </ac:grpSpMkLst>
        </pc:grpChg>
        <pc:grpChg chg="add del">
          <ac:chgData name="Kamal Raj Singh" userId="c40a5373-d1ae-4913-b120-c3147c260966" providerId="ADAL" clId="{ACF800BC-E1EC-4945-AADE-3C322A2D62BF}" dt="2024-07-04T09:55:17.455" v="2006" actId="26606"/>
          <ac:grpSpMkLst>
            <pc:docMk/>
            <pc:sldMk cId="206716953" sldId="3737"/>
            <ac:grpSpMk id="38" creationId="{19A6B5CE-CB1D-48EE-8B43-E952235C8371}"/>
          </ac:grpSpMkLst>
        </pc:grpChg>
        <pc:grpChg chg="add del">
          <ac:chgData name="Kamal Raj Singh" userId="c40a5373-d1ae-4913-b120-c3147c260966" providerId="ADAL" clId="{ACF800BC-E1EC-4945-AADE-3C322A2D62BF}" dt="2024-07-04T09:55:17.440" v="2005" actId="26606"/>
          <ac:grpSpMkLst>
            <pc:docMk/>
            <pc:sldMk cId="206716953" sldId="3737"/>
            <ac:grpSpMk id="49" creationId="{1DE889C7-FAD6-4397-98E2-05D503484459}"/>
          </ac:grpSpMkLst>
        </pc:grpChg>
        <pc:grpChg chg="add del">
          <ac:chgData name="Kamal Raj Singh" userId="c40a5373-d1ae-4913-b120-c3147c260966" providerId="ADAL" clId="{ACF800BC-E1EC-4945-AADE-3C322A2D62BF}" dt="2024-07-04T09:56:59.333" v="2010" actId="26606"/>
          <ac:grpSpMkLst>
            <pc:docMk/>
            <pc:sldMk cId="206716953" sldId="3737"/>
            <ac:grpSpMk id="60" creationId="{AE1C45F0-260A-458C-96ED-C1F6D2151219}"/>
          </ac:grpSpMkLst>
        </pc:grpChg>
        <pc:grpChg chg="add">
          <ac:chgData name="Kamal Raj Singh" userId="c40a5373-d1ae-4913-b120-c3147c260966" providerId="ADAL" clId="{ACF800BC-E1EC-4945-AADE-3C322A2D62BF}" dt="2024-07-04T09:56:59.333" v="2010" actId="26606"/>
          <ac:grpSpMkLst>
            <pc:docMk/>
            <pc:sldMk cId="206716953" sldId="3737"/>
            <ac:grpSpMk id="69" creationId="{1DE889C7-FAD6-4397-98E2-05D503484459}"/>
          </ac:grpSpMkLst>
        </pc:grpChg>
        <pc:picChg chg="add mod">
          <ac:chgData name="Kamal Raj Singh" userId="c40a5373-d1ae-4913-b120-c3147c260966" providerId="ADAL" clId="{ACF800BC-E1EC-4945-AADE-3C322A2D62BF}" dt="2024-07-04T09:56:59.333" v="2010" actId="26606"/>
          <ac:picMkLst>
            <pc:docMk/>
            <pc:sldMk cId="206716953" sldId="3737"/>
            <ac:picMk id="4" creationId="{90CDEA06-2000-A30C-99B9-25BF9EBD27A0}"/>
          </ac:picMkLst>
        </pc:picChg>
        <pc:picChg chg="add del mod">
          <ac:chgData name="Kamal Raj Singh" userId="c40a5373-d1ae-4913-b120-c3147c260966" providerId="ADAL" clId="{ACF800BC-E1EC-4945-AADE-3C322A2D62BF}" dt="2024-07-04T09:55:10.851" v="2003" actId="478"/>
          <ac:picMkLst>
            <pc:docMk/>
            <pc:sldMk cId="206716953" sldId="3737"/>
            <ac:picMk id="6" creationId="{692B8F23-B7A1-9F58-4C4A-8A8075819653}"/>
          </ac:picMkLst>
        </pc:picChg>
        <pc:picChg chg="add mod ord">
          <ac:chgData name="Kamal Raj Singh" userId="c40a5373-d1ae-4913-b120-c3147c260966" providerId="ADAL" clId="{ACF800BC-E1EC-4945-AADE-3C322A2D62BF}" dt="2024-07-04T09:56:59.333" v="2010" actId="26606"/>
          <ac:picMkLst>
            <pc:docMk/>
            <pc:sldMk cId="206716953" sldId="3737"/>
            <ac:picMk id="9" creationId="{7FD6CDCC-C0E7-92C0-0C54-6D71F7C8FA4E}"/>
          </ac:picMkLst>
        </pc:picChg>
        <pc:cxnChg chg="add del">
          <ac:chgData name="Kamal Raj Singh" userId="c40a5373-d1ae-4913-b120-c3147c260966" providerId="ADAL" clId="{ACF800BC-E1EC-4945-AADE-3C322A2D62BF}" dt="2024-07-04T09:56:59.333" v="2010" actId="26606"/>
          <ac:cxnSpMkLst>
            <pc:docMk/>
            <pc:sldMk cId="206716953" sldId="3737"/>
            <ac:cxnSpMk id="58" creationId="{6CF1BAF6-AD41-4082-B212-8A1F9A2E8779}"/>
          </ac:cxnSpMkLst>
        </pc:cxnChg>
      </pc:sldChg>
      <pc:sldChg chg="add del">
        <pc:chgData name="Kamal Raj Singh" userId="c40a5373-d1ae-4913-b120-c3147c260966" providerId="ADAL" clId="{ACF800BC-E1EC-4945-AADE-3C322A2D62BF}" dt="2024-05-30T09:04:24.074" v="1508" actId="47"/>
        <pc:sldMkLst>
          <pc:docMk/>
          <pc:sldMk cId="2086087878" sldId="3738"/>
        </pc:sldMkLst>
      </pc:sldChg>
      <pc:sldChg chg="add">
        <pc:chgData name="Kamal Raj Singh" userId="c40a5373-d1ae-4913-b120-c3147c260966" providerId="ADAL" clId="{ACF800BC-E1EC-4945-AADE-3C322A2D62BF}" dt="2024-05-30T09:04:07.343" v="1507"/>
        <pc:sldMkLst>
          <pc:docMk/>
          <pc:sldMk cId="1302660278" sldId="3739"/>
        </pc:sldMkLst>
      </pc:sldChg>
      <pc:sldChg chg="add">
        <pc:chgData name="Kamal Raj Singh" userId="c40a5373-d1ae-4913-b120-c3147c260966" providerId="ADAL" clId="{ACF800BC-E1EC-4945-AADE-3C322A2D62BF}" dt="2024-05-30T09:04:07.343" v="1507"/>
        <pc:sldMkLst>
          <pc:docMk/>
          <pc:sldMk cId="4171596333" sldId="3740"/>
        </pc:sldMkLst>
      </pc:sldChg>
      <pc:sldChg chg="add">
        <pc:chgData name="Kamal Raj Singh" userId="c40a5373-d1ae-4913-b120-c3147c260966" providerId="ADAL" clId="{ACF800BC-E1EC-4945-AADE-3C322A2D62BF}" dt="2024-05-30T09:04:07.343" v="1507"/>
        <pc:sldMkLst>
          <pc:docMk/>
          <pc:sldMk cId="3356347499" sldId="3741"/>
        </pc:sldMkLst>
      </pc:sldChg>
      <pc:sldChg chg="add">
        <pc:chgData name="Kamal Raj Singh" userId="c40a5373-d1ae-4913-b120-c3147c260966" providerId="ADAL" clId="{ACF800BC-E1EC-4945-AADE-3C322A2D62BF}" dt="2024-05-30T09:04:07.343" v="1507"/>
        <pc:sldMkLst>
          <pc:docMk/>
          <pc:sldMk cId="1882623563" sldId="3742"/>
        </pc:sldMkLst>
      </pc:sldChg>
      <pc:sldChg chg="add">
        <pc:chgData name="Kamal Raj Singh" userId="c40a5373-d1ae-4913-b120-c3147c260966" providerId="ADAL" clId="{ACF800BC-E1EC-4945-AADE-3C322A2D62BF}" dt="2024-05-30T09:04:07.343" v="1507"/>
        <pc:sldMkLst>
          <pc:docMk/>
          <pc:sldMk cId="2824357651" sldId="3743"/>
        </pc:sldMkLst>
      </pc:sldChg>
      <pc:sldChg chg="add del">
        <pc:chgData name="Kamal Raj Singh" userId="c40a5373-d1ae-4913-b120-c3147c260966" providerId="ADAL" clId="{ACF800BC-E1EC-4945-AADE-3C322A2D62BF}" dt="2024-05-30T09:04:49.323" v="1510" actId="47"/>
        <pc:sldMkLst>
          <pc:docMk/>
          <pc:sldMk cId="987401895" sldId="3744"/>
        </pc:sldMkLst>
      </pc:sldChg>
      <pc:sldChg chg="add del">
        <pc:chgData name="Kamal Raj Singh" userId="c40a5373-d1ae-4913-b120-c3147c260966" providerId="ADAL" clId="{ACF800BC-E1EC-4945-AADE-3C322A2D62BF}" dt="2024-07-01T06:09:00.492" v="1893" actId="2696"/>
        <pc:sldMkLst>
          <pc:docMk/>
          <pc:sldMk cId="3401896315" sldId="3744"/>
        </pc:sldMkLst>
      </pc:sldChg>
      <pc:sldChg chg="addSp delSp modSp add mod setBg">
        <pc:chgData name="Kamal Raj Singh" userId="c40a5373-d1ae-4913-b120-c3147c260966" providerId="ADAL" clId="{ACF800BC-E1EC-4945-AADE-3C322A2D62BF}" dt="2024-07-04T09:49:00.875" v="1990" actId="207"/>
        <pc:sldMkLst>
          <pc:docMk/>
          <pc:sldMk cId="3918155542" sldId="3744"/>
        </pc:sldMkLst>
        <pc:spChg chg="mod ord">
          <ac:chgData name="Kamal Raj Singh" userId="c40a5373-d1ae-4913-b120-c3147c260966" providerId="ADAL" clId="{ACF800BC-E1EC-4945-AADE-3C322A2D62BF}" dt="2024-07-04T09:48:53.498" v="1988" actId="255"/>
          <ac:spMkLst>
            <pc:docMk/>
            <pc:sldMk cId="3918155542" sldId="3744"/>
            <ac:spMk id="2" creationId="{18CB952C-A526-4E20-0B17-AA2B05294DE5}"/>
          </ac:spMkLst>
        </pc:spChg>
        <pc:spChg chg="mod ord">
          <ac:chgData name="Kamal Raj Singh" userId="c40a5373-d1ae-4913-b120-c3147c260966" providerId="ADAL" clId="{ACF800BC-E1EC-4945-AADE-3C322A2D62BF}" dt="2024-07-04T09:49:00.875" v="1990" actId="207"/>
          <ac:spMkLst>
            <pc:docMk/>
            <pc:sldMk cId="3918155542" sldId="3744"/>
            <ac:spMk id="8" creationId="{28B034C6-4180-60EA-A3B0-05F0493DB1B2}"/>
          </ac:spMkLst>
        </pc:spChg>
        <pc:spChg chg="ord">
          <ac:chgData name="Kamal Raj Singh" userId="c40a5373-d1ae-4913-b120-c3147c260966" providerId="ADAL" clId="{ACF800BC-E1EC-4945-AADE-3C322A2D62BF}" dt="2024-07-04T09:48:42.182" v="1987" actId="26606"/>
          <ac:spMkLst>
            <pc:docMk/>
            <pc:sldMk cId="3918155542" sldId="3744"/>
            <ac:spMk id="18" creationId="{10E74342-5207-4BC5-A06B-E1656BBCA36A}"/>
          </ac:spMkLst>
        </pc:spChg>
        <pc:spChg chg="add del">
          <ac:chgData name="Kamal Raj Singh" userId="c40a5373-d1ae-4913-b120-c3147c260966" providerId="ADAL" clId="{ACF800BC-E1EC-4945-AADE-3C322A2D62BF}" dt="2024-07-04T09:48:15.281" v="1976" actId="26606"/>
          <ac:spMkLst>
            <pc:docMk/>
            <pc:sldMk cId="3918155542" sldId="3744"/>
            <ac:spMk id="23" creationId="{6ECA6DCB-B7E1-40A9-9524-540C6DA40B1B}"/>
          </ac:spMkLst>
        </pc:spChg>
        <pc:spChg chg="add del">
          <ac:chgData name="Kamal Raj Singh" userId="c40a5373-d1ae-4913-b120-c3147c260966" providerId="ADAL" clId="{ACF800BC-E1EC-4945-AADE-3C322A2D62BF}" dt="2024-07-04T09:48:20.531" v="1980" actId="26606"/>
          <ac:spMkLst>
            <pc:docMk/>
            <pc:sldMk cId="3918155542" sldId="3744"/>
            <ac:spMk id="27" creationId="{F6CA58B3-AFCC-4A40-9882-50D5080879B0}"/>
          </ac:spMkLst>
        </pc:spChg>
        <pc:spChg chg="add del">
          <ac:chgData name="Kamal Raj Singh" userId="c40a5373-d1ae-4913-b120-c3147c260966" providerId="ADAL" clId="{ACF800BC-E1EC-4945-AADE-3C322A2D62BF}" dt="2024-07-04T09:48:15.281" v="1976" actId="26606"/>
          <ac:spMkLst>
            <pc:docMk/>
            <pc:sldMk cId="3918155542" sldId="3744"/>
            <ac:spMk id="29" creationId="{3873B707-463F-40B0-8227-E8CC6C67EB25}"/>
          </ac:spMkLst>
        </pc:spChg>
        <pc:spChg chg="add del">
          <ac:chgData name="Kamal Raj Singh" userId="c40a5373-d1ae-4913-b120-c3147c260966" providerId="ADAL" clId="{ACF800BC-E1EC-4945-AADE-3C322A2D62BF}" dt="2024-07-04T09:48:15.281" v="1976" actId="26606"/>
          <ac:spMkLst>
            <pc:docMk/>
            <pc:sldMk cId="3918155542" sldId="3744"/>
            <ac:spMk id="31" creationId="{C13237C8-E62C-4F0D-A318-BD6FB6C2D138}"/>
          </ac:spMkLst>
        </pc:spChg>
        <pc:spChg chg="add del">
          <ac:chgData name="Kamal Raj Singh" userId="c40a5373-d1ae-4913-b120-c3147c260966" providerId="ADAL" clId="{ACF800BC-E1EC-4945-AADE-3C322A2D62BF}" dt="2024-07-04T09:48:15.281" v="1976" actId="26606"/>
          <ac:spMkLst>
            <pc:docMk/>
            <pc:sldMk cId="3918155542" sldId="3744"/>
            <ac:spMk id="33" creationId="{19C9EAEA-39D0-4B0E-A0EB-51E7B26740B1}"/>
          </ac:spMkLst>
        </pc:spChg>
        <pc:spChg chg="add del">
          <ac:chgData name="Kamal Raj Singh" userId="c40a5373-d1ae-4913-b120-c3147c260966" providerId="ADAL" clId="{ACF800BC-E1EC-4945-AADE-3C322A2D62BF}" dt="2024-07-04T09:48:15.281" v="1976" actId="26606"/>
          <ac:spMkLst>
            <pc:docMk/>
            <pc:sldMk cId="3918155542" sldId="3744"/>
            <ac:spMk id="35" creationId="{8CB5D2D7-DF65-4E86-BFBA-FFB9B5ACEB64}"/>
          </ac:spMkLst>
        </pc:spChg>
        <pc:spChg chg="add del">
          <ac:chgData name="Kamal Raj Singh" userId="c40a5373-d1ae-4913-b120-c3147c260966" providerId="ADAL" clId="{ACF800BC-E1EC-4945-AADE-3C322A2D62BF}" dt="2024-07-04T09:48:17.334" v="1978" actId="26606"/>
          <ac:spMkLst>
            <pc:docMk/>
            <pc:sldMk cId="3918155542" sldId="3744"/>
            <ac:spMk id="37" creationId="{AAAE94E3-A7DB-4868-B1E3-E49703488BBC}"/>
          </ac:spMkLst>
        </pc:spChg>
        <pc:spChg chg="add del">
          <ac:chgData name="Kamal Raj Singh" userId="c40a5373-d1ae-4913-b120-c3147c260966" providerId="ADAL" clId="{ACF800BC-E1EC-4945-AADE-3C322A2D62BF}" dt="2024-07-04T09:48:17.334" v="1978" actId="26606"/>
          <ac:spMkLst>
            <pc:docMk/>
            <pc:sldMk cId="3918155542" sldId="3744"/>
            <ac:spMk id="41" creationId="{3873B707-463F-40B0-8227-E8CC6C67EB25}"/>
          </ac:spMkLst>
        </pc:spChg>
        <pc:spChg chg="add del">
          <ac:chgData name="Kamal Raj Singh" userId="c40a5373-d1ae-4913-b120-c3147c260966" providerId="ADAL" clId="{ACF800BC-E1EC-4945-AADE-3C322A2D62BF}" dt="2024-07-04T09:48:17.334" v="1978" actId="26606"/>
          <ac:spMkLst>
            <pc:docMk/>
            <pc:sldMk cId="3918155542" sldId="3744"/>
            <ac:spMk id="42" creationId="{C13237C8-E62C-4F0D-A318-BD6FB6C2D138}"/>
          </ac:spMkLst>
        </pc:spChg>
        <pc:spChg chg="add del">
          <ac:chgData name="Kamal Raj Singh" userId="c40a5373-d1ae-4913-b120-c3147c260966" providerId="ADAL" clId="{ACF800BC-E1EC-4945-AADE-3C322A2D62BF}" dt="2024-07-04T09:48:17.334" v="1978" actId="26606"/>
          <ac:spMkLst>
            <pc:docMk/>
            <pc:sldMk cId="3918155542" sldId="3744"/>
            <ac:spMk id="43" creationId="{19C9EAEA-39D0-4B0E-A0EB-51E7B26740B1}"/>
          </ac:spMkLst>
        </pc:spChg>
        <pc:spChg chg="add del">
          <ac:chgData name="Kamal Raj Singh" userId="c40a5373-d1ae-4913-b120-c3147c260966" providerId="ADAL" clId="{ACF800BC-E1EC-4945-AADE-3C322A2D62BF}" dt="2024-07-04T09:48:17.334" v="1978" actId="26606"/>
          <ac:spMkLst>
            <pc:docMk/>
            <pc:sldMk cId="3918155542" sldId="3744"/>
            <ac:spMk id="44" creationId="{8CB5D2D7-DF65-4E86-BFBA-FFB9B5ACEB64}"/>
          </ac:spMkLst>
        </pc:spChg>
        <pc:spChg chg="add del">
          <ac:chgData name="Kamal Raj Singh" userId="c40a5373-d1ae-4913-b120-c3147c260966" providerId="ADAL" clId="{ACF800BC-E1EC-4945-AADE-3C322A2D62BF}" dt="2024-07-04T09:48:20.531" v="1980" actId="26606"/>
          <ac:spMkLst>
            <pc:docMk/>
            <pc:sldMk cId="3918155542" sldId="3744"/>
            <ac:spMk id="46" creationId="{231BF440-39FA-4087-84CC-2EEC0BBDAF29}"/>
          </ac:spMkLst>
        </pc:spChg>
        <pc:spChg chg="add del">
          <ac:chgData name="Kamal Raj Singh" userId="c40a5373-d1ae-4913-b120-c3147c260966" providerId="ADAL" clId="{ACF800BC-E1EC-4945-AADE-3C322A2D62BF}" dt="2024-07-04T09:48:20.531" v="1980" actId="26606"/>
          <ac:spMkLst>
            <pc:docMk/>
            <pc:sldMk cId="3918155542" sldId="3744"/>
            <ac:spMk id="47" creationId="{F04E4CBA-303B-48BD-8451-C2701CB0EEBF}"/>
          </ac:spMkLst>
        </pc:spChg>
        <pc:spChg chg="add del">
          <ac:chgData name="Kamal Raj Singh" userId="c40a5373-d1ae-4913-b120-c3147c260966" providerId="ADAL" clId="{ACF800BC-E1EC-4945-AADE-3C322A2D62BF}" dt="2024-07-04T09:48:20.531" v="1980" actId="26606"/>
          <ac:spMkLst>
            <pc:docMk/>
            <pc:sldMk cId="3918155542" sldId="3744"/>
            <ac:spMk id="48" creationId="{75C56826-D4E5-42ED-8529-079651CB3005}"/>
          </ac:spMkLst>
        </pc:spChg>
        <pc:spChg chg="add del">
          <ac:chgData name="Kamal Raj Singh" userId="c40a5373-d1ae-4913-b120-c3147c260966" providerId="ADAL" clId="{ACF800BC-E1EC-4945-AADE-3C322A2D62BF}" dt="2024-07-04T09:48:20.531" v="1980" actId="26606"/>
          <ac:spMkLst>
            <pc:docMk/>
            <pc:sldMk cId="3918155542" sldId="3744"/>
            <ac:spMk id="49" creationId="{82095FCE-EF05-4443-B97A-85DEE3A5CA17}"/>
          </ac:spMkLst>
        </pc:spChg>
        <pc:spChg chg="add del">
          <ac:chgData name="Kamal Raj Singh" userId="c40a5373-d1ae-4913-b120-c3147c260966" providerId="ADAL" clId="{ACF800BC-E1EC-4945-AADE-3C322A2D62BF}" dt="2024-07-04T09:48:20.531" v="1980" actId="26606"/>
          <ac:spMkLst>
            <pc:docMk/>
            <pc:sldMk cId="3918155542" sldId="3744"/>
            <ac:spMk id="50" creationId="{CA00AE6B-AA30-4CF8-BA6F-339B780AD76C}"/>
          </ac:spMkLst>
        </pc:spChg>
        <pc:spChg chg="add del">
          <ac:chgData name="Kamal Raj Singh" userId="c40a5373-d1ae-4913-b120-c3147c260966" providerId="ADAL" clId="{ACF800BC-E1EC-4945-AADE-3C322A2D62BF}" dt="2024-07-04T09:48:23.138" v="1982" actId="26606"/>
          <ac:spMkLst>
            <pc:docMk/>
            <pc:sldMk cId="3918155542" sldId="3744"/>
            <ac:spMk id="52" creationId="{99F1FFA9-D672-408C-9220-ADEEC6ABDD09}"/>
          </ac:spMkLst>
        </pc:spChg>
        <pc:spChg chg="add del">
          <ac:chgData name="Kamal Raj Singh" userId="c40a5373-d1ae-4913-b120-c3147c260966" providerId="ADAL" clId="{ACF800BC-E1EC-4945-AADE-3C322A2D62BF}" dt="2024-07-04T09:48:27.876" v="1984" actId="26606"/>
          <ac:spMkLst>
            <pc:docMk/>
            <pc:sldMk cId="3918155542" sldId="3744"/>
            <ac:spMk id="54" creationId="{149FB5C3-7336-4FE0-A30C-CC0A3646D499}"/>
          </ac:spMkLst>
        </pc:spChg>
        <pc:spChg chg="add del">
          <ac:chgData name="Kamal Raj Singh" userId="c40a5373-d1ae-4913-b120-c3147c260966" providerId="ADAL" clId="{ACF800BC-E1EC-4945-AADE-3C322A2D62BF}" dt="2024-07-04T09:48:27.876" v="1984" actId="26606"/>
          <ac:spMkLst>
            <pc:docMk/>
            <pc:sldMk cId="3918155542" sldId="3744"/>
            <ac:spMk id="57" creationId="{0DA909B4-15FF-46A6-8A7F-7AEF977FE9ED}"/>
          </ac:spMkLst>
        </pc:spChg>
        <pc:spChg chg="add del">
          <ac:chgData name="Kamal Raj Singh" userId="c40a5373-d1ae-4913-b120-c3147c260966" providerId="ADAL" clId="{ACF800BC-E1EC-4945-AADE-3C322A2D62BF}" dt="2024-07-04T09:48:27.876" v="1984" actId="26606"/>
          <ac:spMkLst>
            <pc:docMk/>
            <pc:sldMk cId="3918155542" sldId="3744"/>
            <ac:spMk id="58" creationId="{1382A32C-5B0C-4B1C-A074-76C6DBCC9F87}"/>
          </ac:spMkLst>
        </pc:spChg>
        <pc:spChg chg="add del">
          <ac:chgData name="Kamal Raj Singh" userId="c40a5373-d1ae-4913-b120-c3147c260966" providerId="ADAL" clId="{ACF800BC-E1EC-4945-AADE-3C322A2D62BF}" dt="2024-07-04T09:48:42.159" v="1986" actId="26606"/>
          <ac:spMkLst>
            <pc:docMk/>
            <pc:sldMk cId="3918155542" sldId="3744"/>
            <ac:spMk id="60" creationId="{6ECA6DCB-B7E1-40A9-9524-540C6DA40B1B}"/>
          </ac:spMkLst>
        </pc:spChg>
        <pc:spChg chg="add del">
          <ac:chgData name="Kamal Raj Singh" userId="c40a5373-d1ae-4913-b120-c3147c260966" providerId="ADAL" clId="{ACF800BC-E1EC-4945-AADE-3C322A2D62BF}" dt="2024-07-04T09:48:42.159" v="1986" actId="26606"/>
          <ac:spMkLst>
            <pc:docMk/>
            <pc:sldMk cId="3918155542" sldId="3744"/>
            <ac:spMk id="64" creationId="{3873B707-463F-40B0-8227-E8CC6C67EB25}"/>
          </ac:spMkLst>
        </pc:spChg>
        <pc:spChg chg="add del">
          <ac:chgData name="Kamal Raj Singh" userId="c40a5373-d1ae-4913-b120-c3147c260966" providerId="ADAL" clId="{ACF800BC-E1EC-4945-AADE-3C322A2D62BF}" dt="2024-07-04T09:48:42.159" v="1986" actId="26606"/>
          <ac:spMkLst>
            <pc:docMk/>
            <pc:sldMk cId="3918155542" sldId="3744"/>
            <ac:spMk id="65" creationId="{C13237C8-E62C-4F0D-A318-BD6FB6C2D138}"/>
          </ac:spMkLst>
        </pc:spChg>
        <pc:spChg chg="add del">
          <ac:chgData name="Kamal Raj Singh" userId="c40a5373-d1ae-4913-b120-c3147c260966" providerId="ADAL" clId="{ACF800BC-E1EC-4945-AADE-3C322A2D62BF}" dt="2024-07-04T09:48:42.159" v="1986" actId="26606"/>
          <ac:spMkLst>
            <pc:docMk/>
            <pc:sldMk cId="3918155542" sldId="3744"/>
            <ac:spMk id="66" creationId="{19C9EAEA-39D0-4B0E-A0EB-51E7B26740B1}"/>
          </ac:spMkLst>
        </pc:spChg>
        <pc:spChg chg="add del">
          <ac:chgData name="Kamal Raj Singh" userId="c40a5373-d1ae-4913-b120-c3147c260966" providerId="ADAL" clId="{ACF800BC-E1EC-4945-AADE-3C322A2D62BF}" dt="2024-07-04T09:48:42.159" v="1986" actId="26606"/>
          <ac:spMkLst>
            <pc:docMk/>
            <pc:sldMk cId="3918155542" sldId="3744"/>
            <ac:spMk id="67" creationId="{8CB5D2D7-DF65-4E86-BFBA-FFB9B5ACEB64}"/>
          </ac:spMkLst>
        </pc:spChg>
        <pc:spChg chg="add">
          <ac:chgData name="Kamal Raj Singh" userId="c40a5373-d1ae-4913-b120-c3147c260966" providerId="ADAL" clId="{ACF800BC-E1EC-4945-AADE-3C322A2D62BF}" dt="2024-07-04T09:48:42.182" v="1987" actId="26606"/>
          <ac:spMkLst>
            <pc:docMk/>
            <pc:sldMk cId="3918155542" sldId="3744"/>
            <ac:spMk id="69" creationId="{AAAE94E3-A7DB-4868-B1E3-E49703488BBC}"/>
          </ac:spMkLst>
        </pc:spChg>
        <pc:spChg chg="add">
          <ac:chgData name="Kamal Raj Singh" userId="c40a5373-d1ae-4913-b120-c3147c260966" providerId="ADAL" clId="{ACF800BC-E1EC-4945-AADE-3C322A2D62BF}" dt="2024-07-04T09:48:42.182" v="1987" actId="26606"/>
          <ac:spMkLst>
            <pc:docMk/>
            <pc:sldMk cId="3918155542" sldId="3744"/>
            <ac:spMk id="72" creationId="{3873B707-463F-40B0-8227-E8CC6C67EB25}"/>
          </ac:spMkLst>
        </pc:spChg>
        <pc:spChg chg="add">
          <ac:chgData name="Kamal Raj Singh" userId="c40a5373-d1ae-4913-b120-c3147c260966" providerId="ADAL" clId="{ACF800BC-E1EC-4945-AADE-3C322A2D62BF}" dt="2024-07-04T09:48:42.182" v="1987" actId="26606"/>
          <ac:spMkLst>
            <pc:docMk/>
            <pc:sldMk cId="3918155542" sldId="3744"/>
            <ac:spMk id="73" creationId="{C13237C8-E62C-4F0D-A318-BD6FB6C2D138}"/>
          </ac:spMkLst>
        </pc:spChg>
        <pc:spChg chg="add">
          <ac:chgData name="Kamal Raj Singh" userId="c40a5373-d1ae-4913-b120-c3147c260966" providerId="ADAL" clId="{ACF800BC-E1EC-4945-AADE-3C322A2D62BF}" dt="2024-07-04T09:48:42.182" v="1987" actId="26606"/>
          <ac:spMkLst>
            <pc:docMk/>
            <pc:sldMk cId="3918155542" sldId="3744"/>
            <ac:spMk id="74" creationId="{19C9EAEA-39D0-4B0E-A0EB-51E7B26740B1}"/>
          </ac:spMkLst>
        </pc:spChg>
        <pc:spChg chg="add">
          <ac:chgData name="Kamal Raj Singh" userId="c40a5373-d1ae-4913-b120-c3147c260966" providerId="ADAL" clId="{ACF800BC-E1EC-4945-AADE-3C322A2D62BF}" dt="2024-07-04T09:48:42.182" v="1987" actId="26606"/>
          <ac:spMkLst>
            <pc:docMk/>
            <pc:sldMk cId="3918155542" sldId="3744"/>
            <ac:spMk id="75" creationId="{8CB5D2D7-DF65-4E86-BFBA-FFB9B5ACEB64}"/>
          </ac:spMkLst>
        </pc:spChg>
        <pc:grpChg chg="add del">
          <ac:chgData name="Kamal Raj Singh" userId="c40a5373-d1ae-4913-b120-c3147c260966" providerId="ADAL" clId="{ACF800BC-E1EC-4945-AADE-3C322A2D62BF}" dt="2024-07-04T09:48:15.281" v="1976" actId="26606"/>
          <ac:grpSpMkLst>
            <pc:docMk/>
            <pc:sldMk cId="3918155542" sldId="3744"/>
            <ac:grpSpMk id="25" creationId="{1DE889C7-FAD6-4397-98E2-05D503484459}"/>
          </ac:grpSpMkLst>
        </pc:grpChg>
        <pc:grpChg chg="add del">
          <ac:chgData name="Kamal Raj Singh" userId="c40a5373-d1ae-4913-b120-c3147c260966" providerId="ADAL" clId="{ACF800BC-E1EC-4945-AADE-3C322A2D62BF}" dt="2024-07-04T09:48:17.334" v="1978" actId="26606"/>
          <ac:grpSpMkLst>
            <pc:docMk/>
            <pc:sldMk cId="3918155542" sldId="3744"/>
            <ac:grpSpMk id="38" creationId="{1DE889C7-FAD6-4397-98E2-05D503484459}"/>
          </ac:grpSpMkLst>
        </pc:grpChg>
        <pc:grpChg chg="add del">
          <ac:chgData name="Kamal Raj Singh" userId="c40a5373-d1ae-4913-b120-c3147c260966" providerId="ADAL" clId="{ACF800BC-E1EC-4945-AADE-3C322A2D62BF}" dt="2024-07-04T09:48:27.876" v="1984" actId="26606"/>
          <ac:grpSpMkLst>
            <pc:docMk/>
            <pc:sldMk cId="3918155542" sldId="3744"/>
            <ac:grpSpMk id="55" creationId="{19A6B5CE-CB1D-48EE-8B43-E952235C8371}"/>
          </ac:grpSpMkLst>
        </pc:grpChg>
        <pc:grpChg chg="add del">
          <ac:chgData name="Kamal Raj Singh" userId="c40a5373-d1ae-4913-b120-c3147c260966" providerId="ADAL" clId="{ACF800BC-E1EC-4945-AADE-3C322A2D62BF}" dt="2024-07-04T09:48:42.159" v="1986" actId="26606"/>
          <ac:grpSpMkLst>
            <pc:docMk/>
            <pc:sldMk cId="3918155542" sldId="3744"/>
            <ac:grpSpMk id="61" creationId="{1DE889C7-FAD6-4397-98E2-05D503484459}"/>
          </ac:grpSpMkLst>
        </pc:grpChg>
        <pc:grpChg chg="add">
          <ac:chgData name="Kamal Raj Singh" userId="c40a5373-d1ae-4913-b120-c3147c260966" providerId="ADAL" clId="{ACF800BC-E1EC-4945-AADE-3C322A2D62BF}" dt="2024-07-04T09:48:42.182" v="1987" actId="26606"/>
          <ac:grpSpMkLst>
            <pc:docMk/>
            <pc:sldMk cId="3918155542" sldId="3744"/>
            <ac:grpSpMk id="70" creationId="{1DE889C7-FAD6-4397-98E2-05D503484459}"/>
          </ac:grpSpMkLst>
        </pc:grpChg>
        <pc:picChg chg="del">
          <ac:chgData name="Kamal Raj Singh" userId="c40a5373-d1ae-4913-b120-c3147c260966" providerId="ADAL" clId="{ACF800BC-E1EC-4945-AADE-3C322A2D62BF}" dt="2024-07-04T09:44:14.737" v="1968" actId="478"/>
          <ac:picMkLst>
            <pc:docMk/>
            <pc:sldMk cId="3918155542" sldId="3744"/>
            <ac:picMk id="4" creationId="{921A2064-E17C-180F-BCCA-D384C4EEA8E8}"/>
          </ac:picMkLst>
        </pc:picChg>
        <pc:picChg chg="add mod ord">
          <ac:chgData name="Kamal Raj Singh" userId="c40a5373-d1ae-4913-b120-c3147c260966" providerId="ADAL" clId="{ACF800BC-E1EC-4945-AADE-3C322A2D62BF}" dt="2024-07-04T09:48:42.182" v="1987" actId="26606"/>
          <ac:picMkLst>
            <pc:docMk/>
            <pc:sldMk cId="3918155542" sldId="3744"/>
            <ac:picMk id="5" creationId="{F3140D89-2404-DCAA-8829-580DD9BCE9AC}"/>
          </ac:picMkLst>
        </pc:picChg>
        <pc:picChg chg="add mod">
          <ac:chgData name="Kamal Raj Singh" userId="c40a5373-d1ae-4913-b120-c3147c260966" providerId="ADAL" clId="{ACF800BC-E1EC-4945-AADE-3C322A2D62BF}" dt="2024-07-04T09:48:42.182" v="1987" actId="26606"/>
          <ac:picMkLst>
            <pc:docMk/>
            <pc:sldMk cId="3918155542" sldId="3744"/>
            <ac:picMk id="7" creationId="{CF482222-E100-C2DB-ED63-382F778484B1}"/>
          </ac:picMkLst>
        </pc:picChg>
      </pc:sldChg>
      <pc:sldChg chg="addSp delSp modSp add mod setBg">
        <pc:chgData name="Kamal Raj Singh" userId="c40a5373-d1ae-4913-b120-c3147c260966" providerId="ADAL" clId="{ACF800BC-E1EC-4945-AADE-3C322A2D62BF}" dt="2024-07-04T10:09:17.794" v="2022" actId="20577"/>
        <pc:sldMkLst>
          <pc:docMk/>
          <pc:sldMk cId="3998402908" sldId="3745"/>
        </pc:sldMkLst>
        <pc:spChg chg="mod">
          <ac:chgData name="Kamal Raj Singh" userId="c40a5373-d1ae-4913-b120-c3147c260966" providerId="ADAL" clId="{ACF800BC-E1EC-4945-AADE-3C322A2D62BF}" dt="2024-07-04T10:09:10.925" v="2021" actId="26606"/>
          <ac:spMkLst>
            <pc:docMk/>
            <pc:sldMk cId="3998402908" sldId="3745"/>
            <ac:spMk id="2" creationId="{18CB952C-A526-4E20-0B17-AA2B05294DE5}"/>
          </ac:spMkLst>
        </pc:spChg>
        <pc:spChg chg="mod">
          <ac:chgData name="Kamal Raj Singh" userId="c40a5373-d1ae-4913-b120-c3147c260966" providerId="ADAL" clId="{ACF800BC-E1EC-4945-AADE-3C322A2D62BF}" dt="2024-07-04T10:09:17.794" v="2022" actId="20577"/>
          <ac:spMkLst>
            <pc:docMk/>
            <pc:sldMk cId="3998402908" sldId="3745"/>
            <ac:spMk id="8" creationId="{28B034C6-4180-60EA-A3B0-05F0493DB1B2}"/>
          </ac:spMkLst>
        </pc:spChg>
        <pc:spChg chg="ord">
          <ac:chgData name="Kamal Raj Singh" userId="c40a5373-d1ae-4913-b120-c3147c260966" providerId="ADAL" clId="{ACF800BC-E1EC-4945-AADE-3C322A2D62BF}" dt="2024-07-04T10:09:10.925" v="2021" actId="26606"/>
          <ac:spMkLst>
            <pc:docMk/>
            <pc:sldMk cId="3998402908" sldId="3745"/>
            <ac:spMk id="18" creationId="{10E74342-5207-4BC5-A06B-E1656BBCA36A}"/>
          </ac:spMkLst>
        </pc:spChg>
        <pc:spChg chg="add del">
          <ac:chgData name="Kamal Raj Singh" userId="c40a5373-d1ae-4913-b120-c3147c260966" providerId="ADAL" clId="{ACF800BC-E1EC-4945-AADE-3C322A2D62BF}" dt="2024-07-04T10:09:09.129" v="2018" actId="26606"/>
          <ac:spMkLst>
            <pc:docMk/>
            <pc:sldMk cId="3998402908" sldId="3745"/>
            <ac:spMk id="23" creationId="{2B97F24A-32CE-4C1C-A50D-3016B394DCFB}"/>
          </ac:spMkLst>
        </pc:spChg>
        <pc:spChg chg="add del">
          <ac:chgData name="Kamal Raj Singh" userId="c40a5373-d1ae-4913-b120-c3147c260966" providerId="ADAL" clId="{ACF800BC-E1EC-4945-AADE-3C322A2D62BF}" dt="2024-07-04T10:09:09.129" v="2018" actId="26606"/>
          <ac:spMkLst>
            <pc:docMk/>
            <pc:sldMk cId="3998402908" sldId="3745"/>
            <ac:spMk id="25" creationId="{CD8B4F24-440B-49E9-B85D-733523DC064B}"/>
          </ac:spMkLst>
        </pc:spChg>
        <pc:spChg chg="add del">
          <ac:chgData name="Kamal Raj Singh" userId="c40a5373-d1ae-4913-b120-c3147c260966" providerId="ADAL" clId="{ACF800BC-E1EC-4945-AADE-3C322A2D62BF}" dt="2024-07-04T10:09:10.925" v="2020" actId="26606"/>
          <ac:spMkLst>
            <pc:docMk/>
            <pc:sldMk cId="3998402908" sldId="3745"/>
            <ac:spMk id="27" creationId="{F13C74B1-5B17-4795-BED0-7140497B445A}"/>
          </ac:spMkLst>
        </pc:spChg>
        <pc:spChg chg="add del">
          <ac:chgData name="Kamal Raj Singh" userId="c40a5373-d1ae-4913-b120-c3147c260966" providerId="ADAL" clId="{ACF800BC-E1EC-4945-AADE-3C322A2D62BF}" dt="2024-07-04T10:09:10.925" v="2020" actId="26606"/>
          <ac:spMkLst>
            <pc:docMk/>
            <pc:sldMk cId="3998402908" sldId="3745"/>
            <ac:spMk id="28" creationId="{D4974D33-8DC5-464E-8C6D-BE58F0669C17}"/>
          </ac:spMkLst>
        </pc:spChg>
        <pc:spChg chg="add">
          <ac:chgData name="Kamal Raj Singh" userId="c40a5373-d1ae-4913-b120-c3147c260966" providerId="ADAL" clId="{ACF800BC-E1EC-4945-AADE-3C322A2D62BF}" dt="2024-07-04T10:09:10.925" v="2021" actId="26606"/>
          <ac:spMkLst>
            <pc:docMk/>
            <pc:sldMk cId="3998402908" sldId="3745"/>
            <ac:spMk id="30" creationId="{2B97F24A-32CE-4C1C-A50D-3016B394DCFB}"/>
          </ac:spMkLst>
        </pc:spChg>
        <pc:spChg chg="add">
          <ac:chgData name="Kamal Raj Singh" userId="c40a5373-d1ae-4913-b120-c3147c260966" providerId="ADAL" clId="{ACF800BC-E1EC-4945-AADE-3C322A2D62BF}" dt="2024-07-04T10:09:10.925" v="2021" actId="26606"/>
          <ac:spMkLst>
            <pc:docMk/>
            <pc:sldMk cId="3998402908" sldId="3745"/>
            <ac:spMk id="31" creationId="{CD8B4F24-440B-49E9-B85D-733523DC064B}"/>
          </ac:spMkLst>
        </pc:spChg>
        <pc:picChg chg="add mod">
          <ac:chgData name="Kamal Raj Singh" userId="c40a5373-d1ae-4913-b120-c3147c260966" providerId="ADAL" clId="{ACF800BC-E1EC-4945-AADE-3C322A2D62BF}" dt="2024-07-04T10:09:10.925" v="2021" actId="26606"/>
          <ac:picMkLst>
            <pc:docMk/>
            <pc:sldMk cId="3998402908" sldId="3745"/>
            <ac:picMk id="4" creationId="{29E49D6F-D8C1-9609-C9D7-A68391BD703B}"/>
          </ac:picMkLst>
        </pc:picChg>
      </pc:sldChg>
      <pc:sldChg chg="add del">
        <pc:chgData name="Kamal Raj Singh" userId="c40a5373-d1ae-4913-b120-c3147c260966" providerId="ADAL" clId="{ACF800BC-E1EC-4945-AADE-3C322A2D62BF}" dt="2024-07-04T10:09:49.761" v="2023" actId="47"/>
        <pc:sldMkLst>
          <pc:docMk/>
          <pc:sldMk cId="467171512" sldId="3746"/>
        </pc:sldMkLst>
      </pc:sldChg>
      <pc:sldChg chg="addSp modSp add mod setBg">
        <pc:chgData name="Kamal Raj Singh" userId="c40a5373-d1ae-4913-b120-c3147c260966" providerId="ADAL" clId="{ACF800BC-E1EC-4945-AADE-3C322A2D62BF}" dt="2024-07-04T10:16:16.222" v="2042" actId="20577"/>
        <pc:sldMkLst>
          <pc:docMk/>
          <pc:sldMk cId="536976031" sldId="3746"/>
        </pc:sldMkLst>
        <pc:spChg chg="mod">
          <ac:chgData name="Kamal Raj Singh" userId="c40a5373-d1ae-4913-b120-c3147c260966" providerId="ADAL" clId="{ACF800BC-E1EC-4945-AADE-3C322A2D62BF}" dt="2024-07-04T10:16:09.659" v="2041" actId="26606"/>
          <ac:spMkLst>
            <pc:docMk/>
            <pc:sldMk cId="536976031" sldId="3746"/>
            <ac:spMk id="2" creationId="{18CB952C-A526-4E20-0B17-AA2B05294DE5}"/>
          </ac:spMkLst>
        </pc:spChg>
        <pc:spChg chg="mod">
          <ac:chgData name="Kamal Raj Singh" userId="c40a5373-d1ae-4913-b120-c3147c260966" providerId="ADAL" clId="{ACF800BC-E1EC-4945-AADE-3C322A2D62BF}" dt="2024-07-04T10:16:16.222" v="2042" actId="20577"/>
          <ac:spMkLst>
            <pc:docMk/>
            <pc:sldMk cId="536976031" sldId="3746"/>
            <ac:spMk id="8" creationId="{28B034C6-4180-60EA-A3B0-05F0493DB1B2}"/>
          </ac:spMkLst>
        </pc:spChg>
        <pc:spChg chg="ord">
          <ac:chgData name="Kamal Raj Singh" userId="c40a5373-d1ae-4913-b120-c3147c260966" providerId="ADAL" clId="{ACF800BC-E1EC-4945-AADE-3C322A2D62BF}" dt="2024-07-04T10:16:09.659" v="2041" actId="26606"/>
          <ac:spMkLst>
            <pc:docMk/>
            <pc:sldMk cId="536976031" sldId="3746"/>
            <ac:spMk id="18" creationId="{10E74342-5207-4BC5-A06B-E1656BBCA36A}"/>
          </ac:spMkLst>
        </pc:spChg>
        <pc:spChg chg="add">
          <ac:chgData name="Kamal Raj Singh" userId="c40a5373-d1ae-4913-b120-c3147c260966" providerId="ADAL" clId="{ACF800BC-E1EC-4945-AADE-3C322A2D62BF}" dt="2024-07-04T10:16:09.659" v="2041" actId="26606"/>
          <ac:spMkLst>
            <pc:docMk/>
            <pc:sldMk cId="536976031" sldId="3746"/>
            <ac:spMk id="23" creationId="{2B97F24A-32CE-4C1C-A50D-3016B394DCFB}"/>
          </ac:spMkLst>
        </pc:spChg>
        <pc:spChg chg="add">
          <ac:chgData name="Kamal Raj Singh" userId="c40a5373-d1ae-4913-b120-c3147c260966" providerId="ADAL" clId="{ACF800BC-E1EC-4945-AADE-3C322A2D62BF}" dt="2024-07-04T10:16:09.659" v="2041" actId="26606"/>
          <ac:spMkLst>
            <pc:docMk/>
            <pc:sldMk cId="536976031" sldId="3746"/>
            <ac:spMk id="25" creationId="{6357EC4F-235E-4222-A36F-C7878ACE37F2}"/>
          </ac:spMkLst>
        </pc:spChg>
        <pc:picChg chg="add mod">
          <ac:chgData name="Kamal Raj Singh" userId="c40a5373-d1ae-4913-b120-c3147c260966" providerId="ADAL" clId="{ACF800BC-E1EC-4945-AADE-3C322A2D62BF}" dt="2024-07-04T10:16:09.659" v="2041" actId="26606"/>
          <ac:picMkLst>
            <pc:docMk/>
            <pc:sldMk cId="536976031" sldId="3746"/>
            <ac:picMk id="4" creationId="{A1BB5754-A5D6-BFC8-7844-017A47F96BBA}"/>
          </ac:picMkLst>
        </pc:picChg>
      </pc:sldChg>
      <pc:sldChg chg="addSp modSp add mod setBg">
        <pc:chgData name="Kamal Raj Singh" userId="c40a5373-d1ae-4913-b120-c3147c260966" providerId="ADAL" clId="{ACF800BC-E1EC-4945-AADE-3C322A2D62BF}" dt="2024-07-04T10:18:37.216" v="2050" actId="20577"/>
        <pc:sldMkLst>
          <pc:docMk/>
          <pc:sldMk cId="797152125" sldId="3747"/>
        </pc:sldMkLst>
        <pc:spChg chg="mod">
          <ac:chgData name="Kamal Raj Singh" userId="c40a5373-d1ae-4913-b120-c3147c260966" providerId="ADAL" clId="{ACF800BC-E1EC-4945-AADE-3C322A2D62BF}" dt="2024-07-04T10:18:29.748" v="2049" actId="26606"/>
          <ac:spMkLst>
            <pc:docMk/>
            <pc:sldMk cId="797152125" sldId="3747"/>
            <ac:spMk id="2" creationId="{18CB952C-A526-4E20-0B17-AA2B05294DE5}"/>
          </ac:spMkLst>
        </pc:spChg>
        <pc:spChg chg="mod">
          <ac:chgData name="Kamal Raj Singh" userId="c40a5373-d1ae-4913-b120-c3147c260966" providerId="ADAL" clId="{ACF800BC-E1EC-4945-AADE-3C322A2D62BF}" dt="2024-07-04T10:18:37.216" v="2050" actId="20577"/>
          <ac:spMkLst>
            <pc:docMk/>
            <pc:sldMk cId="797152125" sldId="3747"/>
            <ac:spMk id="8" creationId="{28B034C6-4180-60EA-A3B0-05F0493DB1B2}"/>
          </ac:spMkLst>
        </pc:spChg>
        <pc:spChg chg="ord">
          <ac:chgData name="Kamal Raj Singh" userId="c40a5373-d1ae-4913-b120-c3147c260966" providerId="ADAL" clId="{ACF800BC-E1EC-4945-AADE-3C322A2D62BF}" dt="2024-07-04T10:18:29.748" v="2049" actId="26606"/>
          <ac:spMkLst>
            <pc:docMk/>
            <pc:sldMk cId="797152125" sldId="3747"/>
            <ac:spMk id="18" creationId="{10E74342-5207-4BC5-A06B-E1656BBCA36A}"/>
          </ac:spMkLst>
        </pc:spChg>
        <pc:spChg chg="add">
          <ac:chgData name="Kamal Raj Singh" userId="c40a5373-d1ae-4913-b120-c3147c260966" providerId="ADAL" clId="{ACF800BC-E1EC-4945-AADE-3C322A2D62BF}" dt="2024-07-04T10:18:29.748" v="2049" actId="26606"/>
          <ac:spMkLst>
            <pc:docMk/>
            <pc:sldMk cId="797152125" sldId="3747"/>
            <ac:spMk id="23" creationId="{2B97F24A-32CE-4C1C-A50D-3016B394DCFB}"/>
          </ac:spMkLst>
        </pc:spChg>
        <pc:spChg chg="add">
          <ac:chgData name="Kamal Raj Singh" userId="c40a5373-d1ae-4913-b120-c3147c260966" providerId="ADAL" clId="{ACF800BC-E1EC-4945-AADE-3C322A2D62BF}" dt="2024-07-04T10:18:29.748" v="2049" actId="26606"/>
          <ac:spMkLst>
            <pc:docMk/>
            <pc:sldMk cId="797152125" sldId="3747"/>
            <ac:spMk id="25" creationId="{CD8B4F24-440B-49E9-B85D-733523DC064B}"/>
          </ac:spMkLst>
        </pc:spChg>
        <pc:picChg chg="add mod">
          <ac:chgData name="Kamal Raj Singh" userId="c40a5373-d1ae-4913-b120-c3147c260966" providerId="ADAL" clId="{ACF800BC-E1EC-4945-AADE-3C322A2D62BF}" dt="2024-07-04T10:18:29.748" v="2049" actId="26606"/>
          <ac:picMkLst>
            <pc:docMk/>
            <pc:sldMk cId="797152125" sldId="3747"/>
            <ac:picMk id="4" creationId="{C0703484-34FA-257A-B45F-11FDD117BB13}"/>
          </ac:picMkLst>
        </pc:picChg>
      </pc:sldChg>
      <pc:sldChg chg="addSp modSp add mod setBg">
        <pc:chgData name="Kamal Raj Singh" userId="c40a5373-d1ae-4913-b120-c3147c260966" providerId="ADAL" clId="{ACF800BC-E1EC-4945-AADE-3C322A2D62BF}" dt="2024-07-04T10:20:19.597" v="2059" actId="20577"/>
        <pc:sldMkLst>
          <pc:docMk/>
          <pc:sldMk cId="2423032672" sldId="3748"/>
        </pc:sldMkLst>
        <pc:spChg chg="mod">
          <ac:chgData name="Kamal Raj Singh" userId="c40a5373-d1ae-4913-b120-c3147c260966" providerId="ADAL" clId="{ACF800BC-E1EC-4945-AADE-3C322A2D62BF}" dt="2024-07-04T10:20:16.524" v="2058" actId="26606"/>
          <ac:spMkLst>
            <pc:docMk/>
            <pc:sldMk cId="2423032672" sldId="3748"/>
            <ac:spMk id="2" creationId="{18CB952C-A526-4E20-0B17-AA2B05294DE5}"/>
          </ac:spMkLst>
        </pc:spChg>
        <pc:spChg chg="mod">
          <ac:chgData name="Kamal Raj Singh" userId="c40a5373-d1ae-4913-b120-c3147c260966" providerId="ADAL" clId="{ACF800BC-E1EC-4945-AADE-3C322A2D62BF}" dt="2024-07-04T10:20:19.597" v="2059" actId="20577"/>
          <ac:spMkLst>
            <pc:docMk/>
            <pc:sldMk cId="2423032672" sldId="3748"/>
            <ac:spMk id="8" creationId="{28B034C6-4180-60EA-A3B0-05F0493DB1B2}"/>
          </ac:spMkLst>
        </pc:spChg>
        <pc:spChg chg="ord">
          <ac:chgData name="Kamal Raj Singh" userId="c40a5373-d1ae-4913-b120-c3147c260966" providerId="ADAL" clId="{ACF800BC-E1EC-4945-AADE-3C322A2D62BF}" dt="2024-07-04T10:20:16.524" v="2058" actId="26606"/>
          <ac:spMkLst>
            <pc:docMk/>
            <pc:sldMk cId="2423032672" sldId="3748"/>
            <ac:spMk id="18" creationId="{10E74342-5207-4BC5-A06B-E1656BBCA36A}"/>
          </ac:spMkLst>
        </pc:spChg>
        <pc:spChg chg="add">
          <ac:chgData name="Kamal Raj Singh" userId="c40a5373-d1ae-4913-b120-c3147c260966" providerId="ADAL" clId="{ACF800BC-E1EC-4945-AADE-3C322A2D62BF}" dt="2024-07-04T10:20:16.524" v="2058" actId="26606"/>
          <ac:spMkLst>
            <pc:docMk/>
            <pc:sldMk cId="2423032672" sldId="3748"/>
            <ac:spMk id="23" creationId="{2B97F24A-32CE-4C1C-A50D-3016B394DCFB}"/>
          </ac:spMkLst>
        </pc:spChg>
        <pc:spChg chg="add">
          <ac:chgData name="Kamal Raj Singh" userId="c40a5373-d1ae-4913-b120-c3147c260966" providerId="ADAL" clId="{ACF800BC-E1EC-4945-AADE-3C322A2D62BF}" dt="2024-07-04T10:20:16.524" v="2058" actId="26606"/>
          <ac:spMkLst>
            <pc:docMk/>
            <pc:sldMk cId="2423032672" sldId="3748"/>
            <ac:spMk id="25" creationId="{CD8B4F24-440B-49E9-B85D-733523DC064B}"/>
          </ac:spMkLst>
        </pc:spChg>
        <pc:picChg chg="add mod">
          <ac:chgData name="Kamal Raj Singh" userId="c40a5373-d1ae-4913-b120-c3147c260966" providerId="ADAL" clId="{ACF800BC-E1EC-4945-AADE-3C322A2D62BF}" dt="2024-07-04T10:20:16.524" v="2058" actId="26606"/>
          <ac:picMkLst>
            <pc:docMk/>
            <pc:sldMk cId="2423032672" sldId="3748"/>
            <ac:picMk id="4" creationId="{0E17C458-8571-DF49-7D42-67B59B823F41}"/>
          </ac:picMkLst>
        </pc:picChg>
      </pc:sldChg>
      <pc:sldChg chg="addSp delSp modSp add mod setBg">
        <pc:chgData name="Kamal Raj Singh" userId="c40a5373-d1ae-4913-b120-c3147c260966" providerId="ADAL" clId="{ACF800BC-E1EC-4945-AADE-3C322A2D62BF}" dt="2024-07-04T10:24:21.586" v="2077" actId="14100"/>
        <pc:sldMkLst>
          <pc:docMk/>
          <pc:sldMk cId="4094792448" sldId="3749"/>
        </pc:sldMkLst>
        <pc:spChg chg="mod">
          <ac:chgData name="Kamal Raj Singh" userId="c40a5373-d1ae-4913-b120-c3147c260966" providerId="ADAL" clId="{ACF800BC-E1EC-4945-AADE-3C322A2D62BF}" dt="2024-07-04T10:24:02.531" v="2073" actId="26606"/>
          <ac:spMkLst>
            <pc:docMk/>
            <pc:sldMk cId="4094792448" sldId="3749"/>
            <ac:spMk id="2" creationId="{18CB952C-A526-4E20-0B17-AA2B05294DE5}"/>
          </ac:spMkLst>
        </pc:spChg>
        <pc:spChg chg="mod">
          <ac:chgData name="Kamal Raj Singh" userId="c40a5373-d1ae-4913-b120-c3147c260966" providerId="ADAL" clId="{ACF800BC-E1EC-4945-AADE-3C322A2D62BF}" dt="2024-07-04T10:24:05.147" v="2074" actId="20577"/>
          <ac:spMkLst>
            <pc:docMk/>
            <pc:sldMk cId="4094792448" sldId="3749"/>
            <ac:spMk id="8" creationId="{28B034C6-4180-60EA-A3B0-05F0493DB1B2}"/>
          </ac:spMkLst>
        </pc:spChg>
        <pc:spChg chg="ord">
          <ac:chgData name="Kamal Raj Singh" userId="c40a5373-d1ae-4913-b120-c3147c260966" providerId="ADAL" clId="{ACF800BC-E1EC-4945-AADE-3C322A2D62BF}" dt="2024-07-04T10:24:02.531" v="2073" actId="26606"/>
          <ac:spMkLst>
            <pc:docMk/>
            <pc:sldMk cId="4094792448" sldId="3749"/>
            <ac:spMk id="18" creationId="{10E74342-5207-4BC5-A06B-E1656BBCA36A}"/>
          </ac:spMkLst>
        </pc:spChg>
        <pc:spChg chg="add del">
          <ac:chgData name="Kamal Raj Singh" userId="c40a5373-d1ae-4913-b120-c3147c260966" providerId="ADAL" clId="{ACF800BC-E1EC-4945-AADE-3C322A2D62BF}" dt="2024-07-04T10:23:57.455" v="2066" actId="26606"/>
          <ac:spMkLst>
            <pc:docMk/>
            <pc:sldMk cId="4094792448" sldId="3749"/>
            <ac:spMk id="23" creationId="{2B97F24A-32CE-4C1C-A50D-3016B394DCFB}"/>
          </ac:spMkLst>
        </pc:spChg>
        <pc:spChg chg="add del">
          <ac:chgData name="Kamal Raj Singh" userId="c40a5373-d1ae-4913-b120-c3147c260966" providerId="ADAL" clId="{ACF800BC-E1EC-4945-AADE-3C322A2D62BF}" dt="2024-07-04T10:23:57.455" v="2066" actId="26606"/>
          <ac:spMkLst>
            <pc:docMk/>
            <pc:sldMk cId="4094792448" sldId="3749"/>
            <ac:spMk id="25" creationId="{6357EC4F-235E-4222-A36F-C7878ACE37F2}"/>
          </ac:spMkLst>
        </pc:spChg>
        <pc:spChg chg="add del">
          <ac:chgData name="Kamal Raj Singh" userId="c40a5373-d1ae-4913-b120-c3147c260966" providerId="ADAL" clId="{ACF800BC-E1EC-4945-AADE-3C322A2D62BF}" dt="2024-07-04T10:23:59.818" v="2068" actId="26606"/>
          <ac:spMkLst>
            <pc:docMk/>
            <pc:sldMk cId="4094792448" sldId="3749"/>
            <ac:spMk id="27" creationId="{2B97F24A-32CE-4C1C-A50D-3016B394DCFB}"/>
          </ac:spMkLst>
        </pc:spChg>
        <pc:spChg chg="add del">
          <ac:chgData name="Kamal Raj Singh" userId="c40a5373-d1ae-4913-b120-c3147c260966" providerId="ADAL" clId="{ACF800BC-E1EC-4945-AADE-3C322A2D62BF}" dt="2024-07-04T10:23:59.818" v="2068" actId="26606"/>
          <ac:spMkLst>
            <pc:docMk/>
            <pc:sldMk cId="4094792448" sldId="3749"/>
            <ac:spMk id="28" creationId="{CD8B4F24-440B-49E9-B85D-733523DC064B}"/>
          </ac:spMkLst>
        </pc:spChg>
        <pc:spChg chg="add del">
          <ac:chgData name="Kamal Raj Singh" userId="c40a5373-d1ae-4913-b120-c3147c260966" providerId="ADAL" clId="{ACF800BC-E1EC-4945-AADE-3C322A2D62BF}" dt="2024-07-04T10:24:01.206" v="2070" actId="26606"/>
          <ac:spMkLst>
            <pc:docMk/>
            <pc:sldMk cId="4094792448" sldId="3749"/>
            <ac:spMk id="30" creationId="{2B97F24A-32CE-4C1C-A50D-3016B394DCFB}"/>
          </ac:spMkLst>
        </pc:spChg>
        <pc:spChg chg="add del">
          <ac:chgData name="Kamal Raj Singh" userId="c40a5373-d1ae-4913-b120-c3147c260966" providerId="ADAL" clId="{ACF800BC-E1EC-4945-AADE-3C322A2D62BF}" dt="2024-07-04T10:24:01.206" v="2070" actId="26606"/>
          <ac:spMkLst>
            <pc:docMk/>
            <pc:sldMk cId="4094792448" sldId="3749"/>
            <ac:spMk id="31" creationId="{6357EC4F-235E-4222-A36F-C7878ACE37F2}"/>
          </ac:spMkLst>
        </pc:spChg>
        <pc:spChg chg="add del">
          <ac:chgData name="Kamal Raj Singh" userId="c40a5373-d1ae-4913-b120-c3147c260966" providerId="ADAL" clId="{ACF800BC-E1EC-4945-AADE-3C322A2D62BF}" dt="2024-07-04T10:24:02.516" v="2072" actId="26606"/>
          <ac:spMkLst>
            <pc:docMk/>
            <pc:sldMk cId="4094792448" sldId="3749"/>
            <ac:spMk id="33" creationId="{2B97F24A-32CE-4C1C-A50D-3016B394DCFB}"/>
          </ac:spMkLst>
        </pc:spChg>
        <pc:spChg chg="add del">
          <ac:chgData name="Kamal Raj Singh" userId="c40a5373-d1ae-4913-b120-c3147c260966" providerId="ADAL" clId="{ACF800BC-E1EC-4945-AADE-3C322A2D62BF}" dt="2024-07-04T10:24:02.516" v="2072" actId="26606"/>
          <ac:spMkLst>
            <pc:docMk/>
            <pc:sldMk cId="4094792448" sldId="3749"/>
            <ac:spMk id="34" creationId="{CD8B4F24-440B-49E9-B85D-733523DC064B}"/>
          </ac:spMkLst>
        </pc:spChg>
        <pc:spChg chg="add">
          <ac:chgData name="Kamal Raj Singh" userId="c40a5373-d1ae-4913-b120-c3147c260966" providerId="ADAL" clId="{ACF800BC-E1EC-4945-AADE-3C322A2D62BF}" dt="2024-07-04T10:24:02.531" v="2073" actId="26606"/>
          <ac:spMkLst>
            <pc:docMk/>
            <pc:sldMk cId="4094792448" sldId="3749"/>
            <ac:spMk id="36" creationId="{2B97F24A-32CE-4C1C-A50D-3016B394DCFB}"/>
          </ac:spMkLst>
        </pc:spChg>
        <pc:spChg chg="add">
          <ac:chgData name="Kamal Raj Singh" userId="c40a5373-d1ae-4913-b120-c3147c260966" providerId="ADAL" clId="{ACF800BC-E1EC-4945-AADE-3C322A2D62BF}" dt="2024-07-04T10:24:02.531" v="2073" actId="26606"/>
          <ac:spMkLst>
            <pc:docMk/>
            <pc:sldMk cId="4094792448" sldId="3749"/>
            <ac:spMk id="37" creationId="{6357EC4F-235E-4222-A36F-C7878ACE37F2}"/>
          </ac:spMkLst>
        </pc:spChg>
        <pc:picChg chg="add mod">
          <ac:chgData name="Kamal Raj Singh" userId="c40a5373-d1ae-4913-b120-c3147c260966" providerId="ADAL" clId="{ACF800BC-E1EC-4945-AADE-3C322A2D62BF}" dt="2024-07-04T10:24:21.586" v="2077" actId="14100"/>
          <ac:picMkLst>
            <pc:docMk/>
            <pc:sldMk cId="4094792448" sldId="3749"/>
            <ac:picMk id="4" creationId="{A85E00E7-9889-0228-9AEC-4D7912C8B130}"/>
          </ac:picMkLst>
        </pc:picChg>
      </pc:sldChg>
      <pc:sldChg chg="addSp delSp modSp add mod setBg">
        <pc:chgData name="Kamal Raj Singh" userId="c40a5373-d1ae-4913-b120-c3147c260966" providerId="ADAL" clId="{ACF800BC-E1EC-4945-AADE-3C322A2D62BF}" dt="2024-07-04T10:34:34.068" v="2101" actId="26606"/>
        <pc:sldMkLst>
          <pc:docMk/>
          <pc:sldMk cId="1828078298" sldId="3750"/>
        </pc:sldMkLst>
        <pc:spChg chg="mod">
          <ac:chgData name="Kamal Raj Singh" userId="c40a5373-d1ae-4913-b120-c3147c260966" providerId="ADAL" clId="{ACF800BC-E1EC-4945-AADE-3C322A2D62BF}" dt="2024-07-04T10:34:34.068" v="2100" actId="26606"/>
          <ac:spMkLst>
            <pc:docMk/>
            <pc:sldMk cId="1828078298" sldId="3750"/>
            <ac:spMk id="2" creationId="{18CB952C-A526-4E20-0B17-AA2B05294DE5}"/>
          </ac:spMkLst>
        </pc:spChg>
        <pc:spChg chg="mod">
          <ac:chgData name="Kamal Raj Singh" userId="c40a5373-d1ae-4913-b120-c3147c260966" providerId="ADAL" clId="{ACF800BC-E1EC-4945-AADE-3C322A2D62BF}" dt="2024-07-04T10:34:34.068" v="2100" actId="26606"/>
          <ac:spMkLst>
            <pc:docMk/>
            <pc:sldMk cId="1828078298" sldId="3750"/>
            <ac:spMk id="8" creationId="{28B034C6-4180-60EA-A3B0-05F0493DB1B2}"/>
          </ac:spMkLst>
        </pc:spChg>
        <pc:spChg chg="ord">
          <ac:chgData name="Kamal Raj Singh" userId="c40a5373-d1ae-4913-b120-c3147c260966" providerId="ADAL" clId="{ACF800BC-E1EC-4945-AADE-3C322A2D62BF}" dt="2024-07-04T10:34:23.886" v="2097" actId="26606"/>
          <ac:spMkLst>
            <pc:docMk/>
            <pc:sldMk cId="1828078298" sldId="3750"/>
            <ac:spMk id="18" creationId="{10E74342-5207-4BC5-A06B-E1656BBCA36A}"/>
          </ac:spMkLst>
        </pc:spChg>
        <pc:spChg chg="add del">
          <ac:chgData name="Kamal Raj Singh" userId="c40a5373-d1ae-4913-b120-c3147c260966" providerId="ADAL" clId="{ACF800BC-E1EC-4945-AADE-3C322A2D62BF}" dt="2024-07-04T10:34:34.068" v="2101" actId="26606"/>
          <ac:spMkLst>
            <pc:docMk/>
            <pc:sldMk cId="1828078298" sldId="3750"/>
            <ac:spMk id="23" creationId="{2B97F24A-32CE-4C1C-A50D-3016B394DCFB}"/>
          </ac:spMkLst>
        </pc:spChg>
        <pc:spChg chg="add del">
          <ac:chgData name="Kamal Raj Singh" userId="c40a5373-d1ae-4913-b120-c3147c260966" providerId="ADAL" clId="{ACF800BC-E1EC-4945-AADE-3C322A2D62BF}" dt="2024-07-04T10:34:34.068" v="2101" actId="26606"/>
          <ac:spMkLst>
            <pc:docMk/>
            <pc:sldMk cId="1828078298" sldId="3750"/>
            <ac:spMk id="25" creationId="{CD8B4F24-440B-49E9-B85D-733523DC064B}"/>
          </ac:spMkLst>
        </pc:spChg>
        <pc:spChg chg="add del">
          <ac:chgData name="Kamal Raj Singh" userId="c40a5373-d1ae-4913-b120-c3147c260966" providerId="ADAL" clId="{ACF800BC-E1EC-4945-AADE-3C322A2D62BF}" dt="2024-07-04T10:34:34.068" v="2100" actId="26606"/>
          <ac:spMkLst>
            <pc:docMk/>
            <pc:sldMk cId="1828078298" sldId="3750"/>
            <ac:spMk id="30" creationId="{743AA782-23D1-4521-8CAD-47662984AA08}"/>
          </ac:spMkLst>
        </pc:spChg>
        <pc:spChg chg="add del">
          <ac:chgData name="Kamal Raj Singh" userId="c40a5373-d1ae-4913-b120-c3147c260966" providerId="ADAL" clId="{ACF800BC-E1EC-4945-AADE-3C322A2D62BF}" dt="2024-07-04T10:34:34.068" v="2100" actId="26606"/>
          <ac:spMkLst>
            <pc:docMk/>
            <pc:sldMk cId="1828078298" sldId="3750"/>
            <ac:spMk id="32" creationId="{71877DBC-BB60-40F0-AC93-2ACDBAAE60CE}"/>
          </ac:spMkLst>
        </pc:spChg>
        <pc:spChg chg="add">
          <ac:chgData name="Kamal Raj Singh" userId="c40a5373-d1ae-4913-b120-c3147c260966" providerId="ADAL" clId="{ACF800BC-E1EC-4945-AADE-3C322A2D62BF}" dt="2024-07-04T10:34:34.068" v="2101" actId="26606"/>
          <ac:spMkLst>
            <pc:docMk/>
            <pc:sldMk cId="1828078298" sldId="3750"/>
            <ac:spMk id="34" creationId="{2B97F24A-32CE-4C1C-A50D-3016B394DCFB}"/>
          </ac:spMkLst>
        </pc:spChg>
        <pc:spChg chg="add">
          <ac:chgData name="Kamal Raj Singh" userId="c40a5373-d1ae-4913-b120-c3147c260966" providerId="ADAL" clId="{ACF800BC-E1EC-4945-AADE-3C322A2D62BF}" dt="2024-07-04T10:34:34.068" v="2101" actId="26606"/>
          <ac:spMkLst>
            <pc:docMk/>
            <pc:sldMk cId="1828078298" sldId="3750"/>
            <ac:spMk id="35" creationId="{CD8B4F24-440B-49E9-B85D-733523DC064B}"/>
          </ac:spMkLst>
        </pc:spChg>
        <pc:picChg chg="add mod">
          <ac:chgData name="Kamal Raj Singh" userId="c40a5373-d1ae-4913-b120-c3147c260966" providerId="ADAL" clId="{ACF800BC-E1EC-4945-AADE-3C322A2D62BF}" dt="2024-07-04T10:34:34.068" v="2100" actId="26606"/>
          <ac:picMkLst>
            <pc:docMk/>
            <pc:sldMk cId="1828078298" sldId="3750"/>
            <ac:picMk id="4" creationId="{B205FB50-2962-6EC4-52A5-7658261FD374}"/>
          </ac:picMkLst>
        </pc:picChg>
      </pc:sldChg>
      <pc:sldChg chg="addSp modSp add mod setBg">
        <pc:chgData name="Kamal Raj Singh" userId="c40a5373-d1ae-4913-b120-c3147c260966" providerId="ADAL" clId="{ACF800BC-E1EC-4945-AADE-3C322A2D62BF}" dt="2024-07-04T10:36:41.210" v="2140" actId="20577"/>
        <pc:sldMkLst>
          <pc:docMk/>
          <pc:sldMk cId="3678817227" sldId="3751"/>
        </pc:sldMkLst>
        <pc:spChg chg="mod">
          <ac:chgData name="Kamal Raj Singh" userId="c40a5373-d1ae-4913-b120-c3147c260966" providerId="ADAL" clId="{ACF800BC-E1EC-4945-AADE-3C322A2D62BF}" dt="2024-07-04T10:36:36.982" v="2139" actId="5793"/>
          <ac:spMkLst>
            <pc:docMk/>
            <pc:sldMk cId="3678817227" sldId="3751"/>
            <ac:spMk id="2" creationId="{18CB952C-A526-4E20-0B17-AA2B05294DE5}"/>
          </ac:spMkLst>
        </pc:spChg>
        <pc:spChg chg="mod">
          <ac:chgData name="Kamal Raj Singh" userId="c40a5373-d1ae-4913-b120-c3147c260966" providerId="ADAL" clId="{ACF800BC-E1EC-4945-AADE-3C322A2D62BF}" dt="2024-07-04T10:36:41.210" v="2140" actId="20577"/>
          <ac:spMkLst>
            <pc:docMk/>
            <pc:sldMk cId="3678817227" sldId="3751"/>
            <ac:spMk id="8" creationId="{28B034C6-4180-60EA-A3B0-05F0493DB1B2}"/>
          </ac:spMkLst>
        </pc:spChg>
        <pc:spChg chg="ord">
          <ac:chgData name="Kamal Raj Singh" userId="c40a5373-d1ae-4913-b120-c3147c260966" providerId="ADAL" clId="{ACF800BC-E1EC-4945-AADE-3C322A2D62BF}" dt="2024-07-04T10:36:32.161" v="2138" actId="26606"/>
          <ac:spMkLst>
            <pc:docMk/>
            <pc:sldMk cId="3678817227" sldId="3751"/>
            <ac:spMk id="18" creationId="{10E74342-5207-4BC5-A06B-E1656BBCA36A}"/>
          </ac:spMkLst>
        </pc:spChg>
        <pc:spChg chg="add">
          <ac:chgData name="Kamal Raj Singh" userId="c40a5373-d1ae-4913-b120-c3147c260966" providerId="ADAL" clId="{ACF800BC-E1EC-4945-AADE-3C322A2D62BF}" dt="2024-07-04T10:36:32.161" v="2138" actId="26606"/>
          <ac:spMkLst>
            <pc:docMk/>
            <pc:sldMk cId="3678817227" sldId="3751"/>
            <ac:spMk id="23" creationId="{2B97F24A-32CE-4C1C-A50D-3016B394DCFB}"/>
          </ac:spMkLst>
        </pc:spChg>
        <pc:spChg chg="add">
          <ac:chgData name="Kamal Raj Singh" userId="c40a5373-d1ae-4913-b120-c3147c260966" providerId="ADAL" clId="{ACF800BC-E1EC-4945-AADE-3C322A2D62BF}" dt="2024-07-04T10:36:32.161" v="2138" actId="26606"/>
          <ac:spMkLst>
            <pc:docMk/>
            <pc:sldMk cId="3678817227" sldId="3751"/>
            <ac:spMk id="25" creationId="{6357EC4F-235E-4222-A36F-C7878ACE37F2}"/>
          </ac:spMkLst>
        </pc:spChg>
        <pc:picChg chg="add mod">
          <ac:chgData name="Kamal Raj Singh" userId="c40a5373-d1ae-4913-b120-c3147c260966" providerId="ADAL" clId="{ACF800BC-E1EC-4945-AADE-3C322A2D62BF}" dt="2024-07-04T10:36:32.161" v="2138" actId="26606"/>
          <ac:picMkLst>
            <pc:docMk/>
            <pc:sldMk cId="3678817227" sldId="3751"/>
            <ac:picMk id="4" creationId="{856E3F58-8229-8D34-05B2-778F436CC07F}"/>
          </ac:picMkLst>
        </pc:picChg>
      </pc:sldChg>
      <pc:sldChg chg="addSp delSp modSp add mod setBg delDesignElem">
        <pc:chgData name="Kamal Raj Singh" userId="c40a5373-d1ae-4913-b120-c3147c260966" providerId="ADAL" clId="{ACF800BC-E1EC-4945-AADE-3C322A2D62BF}" dt="2024-07-04T10:39:31.639" v="2155" actId="1076"/>
        <pc:sldMkLst>
          <pc:docMk/>
          <pc:sldMk cId="2569839038" sldId="3752"/>
        </pc:sldMkLst>
        <pc:spChg chg="del mod">
          <ac:chgData name="Kamal Raj Singh" userId="c40a5373-d1ae-4913-b120-c3147c260966" providerId="ADAL" clId="{ACF800BC-E1EC-4945-AADE-3C322A2D62BF}" dt="2024-07-04T10:38:45.617" v="2144" actId="478"/>
          <ac:spMkLst>
            <pc:docMk/>
            <pc:sldMk cId="2569839038" sldId="3752"/>
            <ac:spMk id="2" creationId="{18CB952C-A526-4E20-0B17-AA2B05294DE5}"/>
          </ac:spMkLst>
        </pc:spChg>
        <pc:spChg chg="del mod">
          <ac:chgData name="Kamal Raj Singh" userId="c40a5373-d1ae-4913-b120-c3147c260966" providerId="ADAL" clId="{ACF800BC-E1EC-4945-AADE-3C322A2D62BF}" dt="2024-07-04T10:39:23.153" v="2153" actId="478"/>
          <ac:spMkLst>
            <pc:docMk/>
            <pc:sldMk cId="2569839038" sldId="3752"/>
            <ac:spMk id="8" creationId="{28B034C6-4180-60EA-A3B0-05F0493DB1B2}"/>
          </ac:spMkLst>
        </pc:spChg>
        <pc:spChg chg="ord">
          <ac:chgData name="Kamal Raj Singh" userId="c40a5373-d1ae-4913-b120-c3147c260966" providerId="ADAL" clId="{ACF800BC-E1EC-4945-AADE-3C322A2D62BF}" dt="2024-07-04T10:39:16.778" v="2152" actId="26606"/>
          <ac:spMkLst>
            <pc:docMk/>
            <pc:sldMk cId="2569839038" sldId="3752"/>
            <ac:spMk id="18" creationId="{10E74342-5207-4BC5-A06B-E1656BBCA36A}"/>
          </ac:spMkLst>
        </pc:spChg>
        <pc:spChg chg="add">
          <ac:chgData name="Kamal Raj Singh" userId="c40a5373-d1ae-4913-b120-c3147c260966" providerId="ADAL" clId="{ACF800BC-E1EC-4945-AADE-3C322A2D62BF}" dt="2024-07-04T10:39:16.778" v="2152" actId="26606"/>
          <ac:spMkLst>
            <pc:docMk/>
            <pc:sldMk cId="2569839038" sldId="3752"/>
            <ac:spMk id="20" creationId="{53F29798-D584-4792-9B62-3F5F5C36D619}"/>
          </ac:spMkLst>
        </pc:spChg>
        <pc:spChg chg="del">
          <ac:chgData name="Kamal Raj Singh" userId="c40a5373-d1ae-4913-b120-c3147c260966" providerId="ADAL" clId="{ACF800BC-E1EC-4945-AADE-3C322A2D62BF}" dt="2024-07-04T10:38:38.360" v="2142"/>
          <ac:spMkLst>
            <pc:docMk/>
            <pc:sldMk cId="2569839038" sldId="3752"/>
            <ac:spMk id="23" creationId="{2B97F24A-32CE-4C1C-A50D-3016B394DCFB}"/>
          </ac:spMkLst>
        </pc:spChg>
        <pc:spChg chg="del">
          <ac:chgData name="Kamal Raj Singh" userId="c40a5373-d1ae-4913-b120-c3147c260966" providerId="ADAL" clId="{ACF800BC-E1EC-4945-AADE-3C322A2D62BF}" dt="2024-07-04T10:38:38.360" v="2142"/>
          <ac:spMkLst>
            <pc:docMk/>
            <pc:sldMk cId="2569839038" sldId="3752"/>
            <ac:spMk id="25" creationId="{6357EC4F-235E-4222-A36F-C7878ACE37F2}"/>
          </ac:spMkLst>
        </pc:spChg>
        <pc:picChg chg="del">
          <ac:chgData name="Kamal Raj Singh" userId="c40a5373-d1ae-4913-b120-c3147c260966" providerId="ADAL" clId="{ACF800BC-E1EC-4945-AADE-3C322A2D62BF}" dt="2024-07-04T10:38:47.666" v="2145" actId="478"/>
          <ac:picMkLst>
            <pc:docMk/>
            <pc:sldMk cId="2569839038" sldId="3752"/>
            <ac:picMk id="4" creationId="{856E3F58-8229-8D34-05B2-778F436CC07F}"/>
          </ac:picMkLst>
        </pc:picChg>
        <pc:picChg chg="add mod">
          <ac:chgData name="Kamal Raj Singh" userId="c40a5373-d1ae-4913-b120-c3147c260966" providerId="ADAL" clId="{ACF800BC-E1EC-4945-AADE-3C322A2D62BF}" dt="2024-07-04T10:39:31.639" v="2155" actId="1076"/>
          <ac:picMkLst>
            <pc:docMk/>
            <pc:sldMk cId="2569839038" sldId="3752"/>
            <ac:picMk id="5" creationId="{E5217FBE-EFD1-8B0C-770C-E014E006A6D9}"/>
          </ac:picMkLst>
        </pc:picChg>
      </pc:sldChg>
      <pc:sldChg chg="delSp add setBg delDesignElem">
        <pc:chgData name="Kamal Raj Singh" userId="c40a5373-d1ae-4913-b120-c3147c260966" providerId="ADAL" clId="{ACF800BC-E1EC-4945-AADE-3C322A2D62BF}" dt="2024-07-04T10:40:19.041" v="2157"/>
        <pc:sldMkLst>
          <pc:docMk/>
          <pc:sldMk cId="1335527705" sldId="3753"/>
        </pc:sldMkLst>
        <pc:spChg chg="del">
          <ac:chgData name="Kamal Raj Singh" userId="c40a5373-d1ae-4913-b120-c3147c260966" providerId="ADAL" clId="{ACF800BC-E1EC-4945-AADE-3C322A2D62BF}" dt="2024-07-04T10:40:19.041" v="2157"/>
          <ac:spMkLst>
            <pc:docMk/>
            <pc:sldMk cId="1335527705" sldId="3753"/>
            <ac:spMk id="23" creationId="{2B97F24A-32CE-4C1C-A50D-3016B394DCFB}"/>
          </ac:spMkLst>
        </pc:spChg>
        <pc:spChg chg="del">
          <ac:chgData name="Kamal Raj Singh" userId="c40a5373-d1ae-4913-b120-c3147c260966" providerId="ADAL" clId="{ACF800BC-E1EC-4945-AADE-3C322A2D62BF}" dt="2024-07-04T10:40:19.041" v="2157"/>
          <ac:spMkLst>
            <pc:docMk/>
            <pc:sldMk cId="1335527705" sldId="3753"/>
            <ac:spMk id="25" creationId="{6357EC4F-235E-4222-A36F-C7878ACE37F2}"/>
          </ac:spMkLst>
        </pc:spChg>
      </pc:sldChg>
      <pc:sldChg chg="delSp add setBg delDesignElem">
        <pc:chgData name="Kamal Raj Singh" userId="c40a5373-d1ae-4913-b120-c3147c260966" providerId="ADAL" clId="{ACF800BC-E1EC-4945-AADE-3C322A2D62BF}" dt="2024-07-04T10:40:19.342" v="2159"/>
        <pc:sldMkLst>
          <pc:docMk/>
          <pc:sldMk cId="757483538" sldId="3754"/>
        </pc:sldMkLst>
        <pc:spChg chg="del">
          <ac:chgData name="Kamal Raj Singh" userId="c40a5373-d1ae-4913-b120-c3147c260966" providerId="ADAL" clId="{ACF800BC-E1EC-4945-AADE-3C322A2D62BF}" dt="2024-07-04T10:40:19.342" v="2159"/>
          <ac:spMkLst>
            <pc:docMk/>
            <pc:sldMk cId="757483538" sldId="3754"/>
            <ac:spMk id="23" creationId="{2B97F24A-32CE-4C1C-A50D-3016B394DCFB}"/>
          </ac:spMkLst>
        </pc:spChg>
        <pc:spChg chg="del">
          <ac:chgData name="Kamal Raj Singh" userId="c40a5373-d1ae-4913-b120-c3147c260966" providerId="ADAL" clId="{ACF800BC-E1EC-4945-AADE-3C322A2D62BF}" dt="2024-07-04T10:40:19.342" v="2159"/>
          <ac:spMkLst>
            <pc:docMk/>
            <pc:sldMk cId="757483538" sldId="3754"/>
            <ac:spMk id="25" creationId="{6357EC4F-235E-4222-A36F-C7878ACE37F2}"/>
          </ac:spMkLst>
        </pc:spChg>
      </pc:sldChg>
      <pc:sldChg chg="delSp add setBg delDesignElem">
        <pc:chgData name="Kamal Raj Singh" userId="c40a5373-d1ae-4913-b120-c3147c260966" providerId="ADAL" clId="{ACF800BC-E1EC-4945-AADE-3C322A2D62BF}" dt="2024-07-04T10:40:19.673" v="2161"/>
        <pc:sldMkLst>
          <pc:docMk/>
          <pc:sldMk cId="4111565252" sldId="3755"/>
        </pc:sldMkLst>
        <pc:spChg chg="del">
          <ac:chgData name="Kamal Raj Singh" userId="c40a5373-d1ae-4913-b120-c3147c260966" providerId="ADAL" clId="{ACF800BC-E1EC-4945-AADE-3C322A2D62BF}" dt="2024-07-04T10:40:19.673" v="2161"/>
          <ac:spMkLst>
            <pc:docMk/>
            <pc:sldMk cId="4111565252" sldId="3755"/>
            <ac:spMk id="23" creationId="{2B97F24A-32CE-4C1C-A50D-3016B394DCFB}"/>
          </ac:spMkLst>
        </pc:spChg>
        <pc:spChg chg="del">
          <ac:chgData name="Kamal Raj Singh" userId="c40a5373-d1ae-4913-b120-c3147c260966" providerId="ADAL" clId="{ACF800BC-E1EC-4945-AADE-3C322A2D62BF}" dt="2024-07-04T10:40:19.673" v="2161"/>
          <ac:spMkLst>
            <pc:docMk/>
            <pc:sldMk cId="4111565252" sldId="3755"/>
            <ac:spMk id="25" creationId="{6357EC4F-235E-4222-A36F-C7878ACE37F2}"/>
          </ac:spMkLst>
        </pc:spChg>
      </pc:sldChg>
    </pc:docChg>
  </pc:docChgLst>
  <pc:docChgLst>
    <pc:chgData name="Kamal Raj Singh" userId="c40a5373-d1ae-4913-b120-c3147c260966" providerId="ADAL" clId="{E896E24A-6536-4297-8EAF-AF1D1F74413D}"/>
    <pc:docChg chg="undo custSel addSld delSld modSld">
      <pc:chgData name="Kamal Raj Singh" userId="c40a5373-d1ae-4913-b120-c3147c260966" providerId="ADAL" clId="{E896E24A-6536-4297-8EAF-AF1D1F74413D}" dt="2024-07-08T03:32:27.488" v="1377" actId="20577"/>
      <pc:docMkLst>
        <pc:docMk/>
      </pc:docMkLst>
      <pc:sldChg chg="modSp mod">
        <pc:chgData name="Kamal Raj Singh" userId="c40a5373-d1ae-4913-b120-c3147c260966" providerId="ADAL" clId="{E896E24A-6536-4297-8EAF-AF1D1F74413D}" dt="2024-07-07T17:31:46.932" v="58" actId="20577"/>
        <pc:sldMkLst>
          <pc:docMk/>
          <pc:sldMk cId="100812460" sldId="346"/>
        </pc:sldMkLst>
        <pc:spChg chg="mod">
          <ac:chgData name="Kamal Raj Singh" userId="c40a5373-d1ae-4913-b120-c3147c260966" providerId="ADAL" clId="{E896E24A-6536-4297-8EAF-AF1D1F74413D}" dt="2024-07-07T17:31:46.932" v="58" actId="20577"/>
          <ac:spMkLst>
            <pc:docMk/>
            <pc:sldMk cId="100812460" sldId="346"/>
            <ac:spMk id="9" creationId="{B2EC635B-D8A3-4A72-8304-20FFBA5D21A3}"/>
          </ac:spMkLst>
        </pc:spChg>
      </pc:sldChg>
      <pc:sldChg chg="addSp delSp mod">
        <pc:chgData name="Kamal Raj Singh" userId="c40a5373-d1ae-4913-b120-c3147c260966" providerId="ADAL" clId="{E896E24A-6536-4297-8EAF-AF1D1F74413D}" dt="2024-07-07T17:33:04.770" v="77" actId="22"/>
        <pc:sldMkLst>
          <pc:docMk/>
          <pc:sldMk cId="699484237" sldId="347"/>
        </pc:sldMkLst>
        <pc:spChg chg="add del">
          <ac:chgData name="Kamal Raj Singh" userId="c40a5373-d1ae-4913-b120-c3147c260966" providerId="ADAL" clId="{E896E24A-6536-4297-8EAF-AF1D1F74413D}" dt="2024-07-07T17:33:04.770" v="77" actId="22"/>
          <ac:spMkLst>
            <pc:docMk/>
            <pc:sldMk cId="699484237" sldId="347"/>
            <ac:spMk id="5" creationId="{588C5568-C112-6761-E8A3-03A9D83BFE96}"/>
          </ac:spMkLst>
        </pc:spChg>
      </pc:sldChg>
      <pc:sldChg chg="modSp mod">
        <pc:chgData name="Kamal Raj Singh" userId="c40a5373-d1ae-4913-b120-c3147c260966" providerId="ADAL" clId="{E896E24A-6536-4297-8EAF-AF1D1F74413D}" dt="2024-07-07T17:53:44.314" v="961" actId="20577"/>
        <pc:sldMkLst>
          <pc:docMk/>
          <pc:sldMk cId="3827200680" sldId="349"/>
        </pc:sldMkLst>
        <pc:spChg chg="mod">
          <ac:chgData name="Kamal Raj Singh" userId="c40a5373-d1ae-4913-b120-c3147c260966" providerId="ADAL" clId="{E896E24A-6536-4297-8EAF-AF1D1F74413D}" dt="2024-07-07T17:53:44.314" v="961" actId="20577"/>
          <ac:spMkLst>
            <pc:docMk/>
            <pc:sldMk cId="3827200680" sldId="349"/>
            <ac:spMk id="2" creationId="{00000000-0000-0000-0000-000000000000}"/>
          </ac:spMkLst>
        </pc:spChg>
      </pc:sldChg>
      <pc:sldChg chg="del">
        <pc:chgData name="Kamal Raj Singh" userId="c40a5373-d1ae-4913-b120-c3147c260966" providerId="ADAL" clId="{E896E24A-6536-4297-8EAF-AF1D1F74413D}" dt="2024-07-07T17:25:46.264" v="0" actId="47"/>
        <pc:sldMkLst>
          <pc:docMk/>
          <pc:sldMk cId="185951514" sldId="3711"/>
        </pc:sldMkLst>
      </pc:sldChg>
      <pc:sldChg chg="del">
        <pc:chgData name="Kamal Raj Singh" userId="c40a5373-d1ae-4913-b120-c3147c260966" providerId="ADAL" clId="{E896E24A-6536-4297-8EAF-AF1D1F74413D}" dt="2024-07-07T17:25:47.395" v="1" actId="47"/>
        <pc:sldMkLst>
          <pc:docMk/>
          <pc:sldMk cId="2465984124" sldId="3712"/>
        </pc:sldMkLst>
      </pc:sldChg>
      <pc:sldChg chg="del">
        <pc:chgData name="Kamal Raj Singh" userId="c40a5373-d1ae-4913-b120-c3147c260966" providerId="ADAL" clId="{E896E24A-6536-4297-8EAF-AF1D1F74413D}" dt="2024-07-07T17:25:50.051" v="5" actId="47"/>
        <pc:sldMkLst>
          <pc:docMk/>
          <pc:sldMk cId="4055918398" sldId="3722"/>
        </pc:sldMkLst>
      </pc:sldChg>
      <pc:sldChg chg="del">
        <pc:chgData name="Kamal Raj Singh" userId="c40a5373-d1ae-4913-b120-c3147c260966" providerId="ADAL" clId="{E896E24A-6536-4297-8EAF-AF1D1F74413D}" dt="2024-07-07T17:25:52.335" v="10" actId="47"/>
        <pc:sldMkLst>
          <pc:docMk/>
          <pc:sldMk cId="143292564" sldId="3723"/>
        </pc:sldMkLst>
      </pc:sldChg>
      <pc:sldChg chg="del">
        <pc:chgData name="Kamal Raj Singh" userId="c40a5373-d1ae-4913-b120-c3147c260966" providerId="ADAL" clId="{E896E24A-6536-4297-8EAF-AF1D1F74413D}" dt="2024-07-07T17:25:48.841" v="3" actId="47"/>
        <pc:sldMkLst>
          <pc:docMk/>
          <pc:sldMk cId="206716953" sldId="3737"/>
        </pc:sldMkLst>
      </pc:sldChg>
      <pc:sldChg chg="del">
        <pc:chgData name="Kamal Raj Singh" userId="c40a5373-d1ae-4913-b120-c3147c260966" providerId="ADAL" clId="{E896E24A-6536-4297-8EAF-AF1D1F74413D}" dt="2024-07-07T17:25:48.165" v="2" actId="47"/>
        <pc:sldMkLst>
          <pc:docMk/>
          <pc:sldMk cId="3918155542" sldId="3744"/>
        </pc:sldMkLst>
      </pc:sldChg>
      <pc:sldChg chg="del">
        <pc:chgData name="Kamal Raj Singh" userId="c40a5373-d1ae-4913-b120-c3147c260966" providerId="ADAL" clId="{E896E24A-6536-4297-8EAF-AF1D1F74413D}" dt="2024-07-07T17:25:49.454" v="4" actId="47"/>
        <pc:sldMkLst>
          <pc:docMk/>
          <pc:sldMk cId="3998402908" sldId="3745"/>
        </pc:sldMkLst>
      </pc:sldChg>
      <pc:sldChg chg="del">
        <pc:chgData name="Kamal Raj Singh" userId="c40a5373-d1ae-4913-b120-c3147c260966" providerId="ADAL" clId="{E896E24A-6536-4297-8EAF-AF1D1F74413D}" dt="2024-07-07T17:25:50.522" v="6" actId="47"/>
        <pc:sldMkLst>
          <pc:docMk/>
          <pc:sldMk cId="536976031" sldId="3746"/>
        </pc:sldMkLst>
      </pc:sldChg>
      <pc:sldChg chg="del">
        <pc:chgData name="Kamal Raj Singh" userId="c40a5373-d1ae-4913-b120-c3147c260966" providerId="ADAL" clId="{E896E24A-6536-4297-8EAF-AF1D1F74413D}" dt="2024-07-07T17:25:51.071" v="7" actId="47"/>
        <pc:sldMkLst>
          <pc:docMk/>
          <pc:sldMk cId="797152125" sldId="3747"/>
        </pc:sldMkLst>
      </pc:sldChg>
      <pc:sldChg chg="del">
        <pc:chgData name="Kamal Raj Singh" userId="c40a5373-d1ae-4913-b120-c3147c260966" providerId="ADAL" clId="{E896E24A-6536-4297-8EAF-AF1D1F74413D}" dt="2024-07-07T17:25:51.483" v="8" actId="47"/>
        <pc:sldMkLst>
          <pc:docMk/>
          <pc:sldMk cId="2423032672" sldId="3748"/>
        </pc:sldMkLst>
      </pc:sldChg>
      <pc:sldChg chg="del">
        <pc:chgData name="Kamal Raj Singh" userId="c40a5373-d1ae-4913-b120-c3147c260966" providerId="ADAL" clId="{E896E24A-6536-4297-8EAF-AF1D1F74413D}" dt="2024-07-07T17:25:51.940" v="9" actId="47"/>
        <pc:sldMkLst>
          <pc:docMk/>
          <pc:sldMk cId="4094792448" sldId="3749"/>
        </pc:sldMkLst>
      </pc:sldChg>
      <pc:sldChg chg="del">
        <pc:chgData name="Kamal Raj Singh" userId="c40a5373-d1ae-4913-b120-c3147c260966" providerId="ADAL" clId="{E896E24A-6536-4297-8EAF-AF1D1F74413D}" dt="2024-07-07T17:25:52.760" v="11" actId="47"/>
        <pc:sldMkLst>
          <pc:docMk/>
          <pc:sldMk cId="1828078298" sldId="3750"/>
        </pc:sldMkLst>
      </pc:sldChg>
      <pc:sldChg chg="delSp modSp mod">
        <pc:chgData name="Kamal Raj Singh" userId="c40a5373-d1ae-4913-b120-c3147c260966" providerId="ADAL" clId="{E896E24A-6536-4297-8EAF-AF1D1F74413D}" dt="2024-07-07T17:32:32.932" v="73" actId="14100"/>
        <pc:sldMkLst>
          <pc:docMk/>
          <pc:sldMk cId="3678817227" sldId="3751"/>
        </pc:sldMkLst>
        <pc:spChg chg="mod">
          <ac:chgData name="Kamal Raj Singh" userId="c40a5373-d1ae-4913-b120-c3147c260966" providerId="ADAL" clId="{E896E24A-6536-4297-8EAF-AF1D1F74413D}" dt="2024-07-07T17:32:32.932" v="73" actId="14100"/>
          <ac:spMkLst>
            <pc:docMk/>
            <pc:sldMk cId="3678817227" sldId="3751"/>
            <ac:spMk id="8" creationId="{28B034C6-4180-60EA-A3B0-05F0493DB1B2}"/>
          </ac:spMkLst>
        </pc:spChg>
        <pc:picChg chg="del">
          <ac:chgData name="Kamal Raj Singh" userId="c40a5373-d1ae-4913-b120-c3147c260966" providerId="ADAL" clId="{E896E24A-6536-4297-8EAF-AF1D1F74413D}" dt="2024-07-07T17:32:13.781" v="71" actId="478"/>
          <ac:picMkLst>
            <pc:docMk/>
            <pc:sldMk cId="3678817227" sldId="3751"/>
            <ac:picMk id="4" creationId="{856E3F58-8229-8D34-05B2-778F436CC07F}"/>
          </ac:picMkLst>
        </pc:picChg>
      </pc:sldChg>
      <pc:sldChg chg="del">
        <pc:chgData name="Kamal Raj Singh" userId="c40a5373-d1ae-4913-b120-c3147c260966" providerId="ADAL" clId="{E896E24A-6536-4297-8EAF-AF1D1F74413D}" dt="2024-07-07T17:25:58.701" v="12" actId="47"/>
        <pc:sldMkLst>
          <pc:docMk/>
          <pc:sldMk cId="1335527705" sldId="3753"/>
        </pc:sldMkLst>
      </pc:sldChg>
      <pc:sldChg chg="new del">
        <pc:chgData name="Kamal Raj Singh" userId="c40a5373-d1ae-4913-b120-c3147c260966" providerId="ADAL" clId="{E896E24A-6536-4297-8EAF-AF1D1F74413D}" dt="2024-07-07T17:32:45.989" v="75" actId="47"/>
        <pc:sldMkLst>
          <pc:docMk/>
          <pc:sldMk cId="2092892485" sldId="3753"/>
        </pc:sldMkLst>
      </pc:sldChg>
      <pc:sldChg chg="delSp modSp add mod">
        <pc:chgData name="Kamal Raj Singh" userId="c40a5373-d1ae-4913-b120-c3147c260966" providerId="ADAL" clId="{E896E24A-6536-4297-8EAF-AF1D1F74413D}" dt="2024-07-07T17:38:07.331" v="213" actId="478"/>
        <pc:sldMkLst>
          <pc:docMk/>
          <pc:sldMk cId="3031606659" sldId="3753"/>
        </pc:sldMkLst>
        <pc:spChg chg="mod">
          <ac:chgData name="Kamal Raj Singh" userId="c40a5373-d1ae-4913-b120-c3147c260966" providerId="ADAL" clId="{E896E24A-6536-4297-8EAF-AF1D1F74413D}" dt="2024-07-07T17:36:42.661" v="203" actId="20577"/>
          <ac:spMkLst>
            <pc:docMk/>
            <pc:sldMk cId="3031606659" sldId="3753"/>
            <ac:spMk id="2" creationId="{18CB952C-A526-4E20-0B17-AA2B05294DE5}"/>
          </ac:spMkLst>
        </pc:spChg>
        <pc:spChg chg="mod">
          <ac:chgData name="Kamal Raj Singh" userId="c40a5373-d1ae-4913-b120-c3147c260966" providerId="ADAL" clId="{E896E24A-6536-4297-8EAF-AF1D1F74413D}" dt="2024-07-07T17:34:11.477" v="164" actId="207"/>
          <ac:spMkLst>
            <pc:docMk/>
            <pc:sldMk cId="3031606659" sldId="3753"/>
            <ac:spMk id="8" creationId="{28B034C6-4180-60EA-A3B0-05F0493DB1B2}"/>
          </ac:spMkLst>
        </pc:spChg>
        <pc:spChg chg="del">
          <ac:chgData name="Kamal Raj Singh" userId="c40a5373-d1ae-4913-b120-c3147c260966" providerId="ADAL" clId="{E896E24A-6536-4297-8EAF-AF1D1F74413D}" dt="2024-07-07T17:38:07.331" v="213" actId="478"/>
          <ac:spMkLst>
            <pc:docMk/>
            <pc:sldMk cId="3031606659" sldId="3753"/>
            <ac:spMk id="18" creationId="{10E74342-5207-4BC5-A06B-E1656BBCA36A}"/>
          </ac:spMkLst>
        </pc:spChg>
      </pc:sldChg>
      <pc:sldChg chg="del">
        <pc:chgData name="Kamal Raj Singh" userId="c40a5373-d1ae-4913-b120-c3147c260966" providerId="ADAL" clId="{E896E24A-6536-4297-8EAF-AF1D1F74413D}" dt="2024-07-07T17:25:59.359" v="13" actId="47"/>
        <pc:sldMkLst>
          <pc:docMk/>
          <pc:sldMk cId="757483538" sldId="3754"/>
        </pc:sldMkLst>
      </pc:sldChg>
      <pc:sldChg chg="add">
        <pc:chgData name="Kamal Raj Singh" userId="c40a5373-d1ae-4913-b120-c3147c260966" providerId="ADAL" clId="{E896E24A-6536-4297-8EAF-AF1D1F74413D}" dt="2024-07-07T17:33:15.941" v="79"/>
        <pc:sldMkLst>
          <pc:docMk/>
          <pc:sldMk cId="1883728943" sldId="3754"/>
        </pc:sldMkLst>
      </pc:sldChg>
      <pc:sldChg chg="add">
        <pc:chgData name="Kamal Raj Singh" userId="c40a5373-d1ae-4913-b120-c3147c260966" providerId="ADAL" clId="{E896E24A-6536-4297-8EAF-AF1D1F74413D}" dt="2024-07-07T17:33:16.210" v="80"/>
        <pc:sldMkLst>
          <pc:docMk/>
          <pc:sldMk cId="1954318090" sldId="3755"/>
        </pc:sldMkLst>
      </pc:sldChg>
      <pc:sldChg chg="del">
        <pc:chgData name="Kamal Raj Singh" userId="c40a5373-d1ae-4913-b120-c3147c260966" providerId="ADAL" clId="{E896E24A-6536-4297-8EAF-AF1D1F74413D}" dt="2024-07-07T17:25:59.990" v="14" actId="47"/>
        <pc:sldMkLst>
          <pc:docMk/>
          <pc:sldMk cId="4111565252" sldId="3755"/>
        </pc:sldMkLst>
      </pc:sldChg>
      <pc:sldChg chg="add">
        <pc:chgData name="Kamal Raj Singh" userId="c40a5373-d1ae-4913-b120-c3147c260966" providerId="ADAL" clId="{E896E24A-6536-4297-8EAF-AF1D1F74413D}" dt="2024-07-07T17:33:16.430" v="81"/>
        <pc:sldMkLst>
          <pc:docMk/>
          <pc:sldMk cId="4265377664" sldId="3756"/>
        </pc:sldMkLst>
      </pc:sldChg>
      <pc:sldChg chg="add">
        <pc:chgData name="Kamal Raj Singh" userId="c40a5373-d1ae-4913-b120-c3147c260966" providerId="ADAL" clId="{E896E24A-6536-4297-8EAF-AF1D1F74413D}" dt="2024-07-07T17:33:16.652" v="82"/>
        <pc:sldMkLst>
          <pc:docMk/>
          <pc:sldMk cId="2939659512" sldId="3757"/>
        </pc:sldMkLst>
      </pc:sldChg>
      <pc:sldChg chg="add">
        <pc:chgData name="Kamal Raj Singh" userId="c40a5373-d1ae-4913-b120-c3147c260966" providerId="ADAL" clId="{E896E24A-6536-4297-8EAF-AF1D1F74413D}" dt="2024-07-07T17:33:16.857" v="83"/>
        <pc:sldMkLst>
          <pc:docMk/>
          <pc:sldMk cId="2800146428" sldId="3758"/>
        </pc:sldMkLst>
      </pc:sldChg>
      <pc:sldChg chg="add">
        <pc:chgData name="Kamal Raj Singh" userId="c40a5373-d1ae-4913-b120-c3147c260966" providerId="ADAL" clId="{E896E24A-6536-4297-8EAF-AF1D1F74413D}" dt="2024-07-07T17:33:17.079" v="84"/>
        <pc:sldMkLst>
          <pc:docMk/>
          <pc:sldMk cId="3508391760" sldId="3759"/>
        </pc:sldMkLst>
      </pc:sldChg>
      <pc:sldChg chg="add">
        <pc:chgData name="Kamal Raj Singh" userId="c40a5373-d1ae-4913-b120-c3147c260966" providerId="ADAL" clId="{E896E24A-6536-4297-8EAF-AF1D1F74413D}" dt="2024-07-07T17:33:17.317" v="85"/>
        <pc:sldMkLst>
          <pc:docMk/>
          <pc:sldMk cId="3060050903" sldId="3760"/>
        </pc:sldMkLst>
      </pc:sldChg>
      <pc:sldChg chg="add">
        <pc:chgData name="Kamal Raj Singh" userId="c40a5373-d1ae-4913-b120-c3147c260966" providerId="ADAL" clId="{E896E24A-6536-4297-8EAF-AF1D1F74413D}" dt="2024-07-07T17:33:17.520" v="86"/>
        <pc:sldMkLst>
          <pc:docMk/>
          <pc:sldMk cId="1916561709" sldId="3761"/>
        </pc:sldMkLst>
      </pc:sldChg>
      <pc:sldChg chg="delSp modSp add mod">
        <pc:chgData name="Kamal Raj Singh" userId="c40a5373-d1ae-4913-b120-c3147c260966" providerId="ADAL" clId="{E896E24A-6536-4297-8EAF-AF1D1F74413D}" dt="2024-07-07T17:38:45.756" v="230" actId="20577"/>
        <pc:sldMkLst>
          <pc:docMk/>
          <pc:sldMk cId="2283983721" sldId="3762"/>
        </pc:sldMkLst>
        <pc:spChg chg="mod">
          <ac:chgData name="Kamal Raj Singh" userId="c40a5373-d1ae-4913-b120-c3147c260966" providerId="ADAL" clId="{E896E24A-6536-4297-8EAF-AF1D1F74413D}" dt="2024-07-07T17:38:45.756" v="230" actId="20577"/>
          <ac:spMkLst>
            <pc:docMk/>
            <pc:sldMk cId="2283983721" sldId="3762"/>
            <ac:spMk id="2" creationId="{18CB952C-A526-4E20-0B17-AA2B05294DE5}"/>
          </ac:spMkLst>
        </pc:spChg>
        <pc:spChg chg="del mod">
          <ac:chgData name="Kamal Raj Singh" userId="c40a5373-d1ae-4913-b120-c3147c260966" providerId="ADAL" clId="{E896E24A-6536-4297-8EAF-AF1D1F74413D}" dt="2024-07-07T17:37:59.068" v="211" actId="478"/>
          <ac:spMkLst>
            <pc:docMk/>
            <pc:sldMk cId="2283983721" sldId="3762"/>
            <ac:spMk id="18" creationId="{10E74342-5207-4BC5-A06B-E1656BBCA36A}"/>
          </ac:spMkLst>
        </pc:spChg>
      </pc:sldChg>
      <pc:sldChg chg="modSp add mod">
        <pc:chgData name="Kamal Raj Singh" userId="c40a5373-d1ae-4913-b120-c3147c260966" providerId="ADAL" clId="{E896E24A-6536-4297-8EAF-AF1D1F74413D}" dt="2024-07-07T17:40:26.550" v="249" actId="20577"/>
        <pc:sldMkLst>
          <pc:docMk/>
          <pc:sldMk cId="992875906" sldId="3763"/>
        </pc:sldMkLst>
        <pc:spChg chg="mod">
          <ac:chgData name="Kamal Raj Singh" userId="c40a5373-d1ae-4913-b120-c3147c260966" providerId="ADAL" clId="{E896E24A-6536-4297-8EAF-AF1D1F74413D}" dt="2024-07-07T17:40:26.550" v="249" actId="20577"/>
          <ac:spMkLst>
            <pc:docMk/>
            <pc:sldMk cId="992875906" sldId="3763"/>
            <ac:spMk id="2" creationId="{18CB952C-A526-4E20-0B17-AA2B05294DE5}"/>
          </ac:spMkLst>
        </pc:spChg>
      </pc:sldChg>
      <pc:sldChg chg="modSp add mod">
        <pc:chgData name="Kamal Raj Singh" userId="c40a5373-d1ae-4913-b120-c3147c260966" providerId="ADAL" clId="{E896E24A-6536-4297-8EAF-AF1D1F74413D}" dt="2024-07-07T17:41:19.002" v="261" actId="123"/>
        <pc:sldMkLst>
          <pc:docMk/>
          <pc:sldMk cId="2708968822" sldId="3764"/>
        </pc:sldMkLst>
        <pc:spChg chg="mod">
          <ac:chgData name="Kamal Raj Singh" userId="c40a5373-d1ae-4913-b120-c3147c260966" providerId="ADAL" clId="{E896E24A-6536-4297-8EAF-AF1D1F74413D}" dt="2024-07-07T17:41:19.002" v="261" actId="123"/>
          <ac:spMkLst>
            <pc:docMk/>
            <pc:sldMk cId="2708968822" sldId="3764"/>
            <ac:spMk id="2" creationId="{18CB952C-A526-4E20-0B17-AA2B05294DE5}"/>
          </ac:spMkLst>
        </pc:spChg>
      </pc:sldChg>
      <pc:sldChg chg="modSp add mod">
        <pc:chgData name="Kamal Raj Singh" userId="c40a5373-d1ae-4913-b120-c3147c260966" providerId="ADAL" clId="{E896E24A-6536-4297-8EAF-AF1D1F74413D}" dt="2024-07-07T17:44:56.474" v="381" actId="20577"/>
        <pc:sldMkLst>
          <pc:docMk/>
          <pc:sldMk cId="3343776514" sldId="3765"/>
        </pc:sldMkLst>
        <pc:spChg chg="mod">
          <ac:chgData name="Kamal Raj Singh" userId="c40a5373-d1ae-4913-b120-c3147c260966" providerId="ADAL" clId="{E896E24A-6536-4297-8EAF-AF1D1F74413D}" dt="2024-07-07T17:44:56.474" v="381" actId="20577"/>
          <ac:spMkLst>
            <pc:docMk/>
            <pc:sldMk cId="3343776514" sldId="3765"/>
            <ac:spMk id="2" creationId="{18CB952C-A526-4E20-0B17-AA2B05294DE5}"/>
          </ac:spMkLst>
        </pc:spChg>
        <pc:spChg chg="mod">
          <ac:chgData name="Kamal Raj Singh" userId="c40a5373-d1ae-4913-b120-c3147c260966" providerId="ADAL" clId="{E896E24A-6536-4297-8EAF-AF1D1F74413D}" dt="2024-07-07T17:43:43.384" v="329"/>
          <ac:spMkLst>
            <pc:docMk/>
            <pc:sldMk cId="3343776514" sldId="3765"/>
            <ac:spMk id="8" creationId="{28B034C6-4180-60EA-A3B0-05F0493DB1B2}"/>
          </ac:spMkLst>
        </pc:spChg>
      </pc:sldChg>
      <pc:sldChg chg="modSp add mod">
        <pc:chgData name="Kamal Raj Singh" userId="c40a5373-d1ae-4913-b120-c3147c260966" providerId="ADAL" clId="{E896E24A-6536-4297-8EAF-AF1D1F74413D}" dt="2024-07-07T18:00:02.302" v="1132" actId="1035"/>
        <pc:sldMkLst>
          <pc:docMk/>
          <pc:sldMk cId="1695744449" sldId="3766"/>
        </pc:sldMkLst>
        <pc:spChg chg="mod">
          <ac:chgData name="Kamal Raj Singh" userId="c40a5373-d1ae-4913-b120-c3147c260966" providerId="ADAL" clId="{E896E24A-6536-4297-8EAF-AF1D1F74413D}" dt="2024-07-07T18:00:02.302" v="1132" actId="1035"/>
          <ac:spMkLst>
            <pc:docMk/>
            <pc:sldMk cId="1695744449" sldId="3766"/>
            <ac:spMk id="2" creationId="{18CB952C-A526-4E20-0B17-AA2B05294DE5}"/>
          </ac:spMkLst>
        </pc:spChg>
        <pc:spChg chg="mod">
          <ac:chgData name="Kamal Raj Singh" userId="c40a5373-d1ae-4913-b120-c3147c260966" providerId="ADAL" clId="{E896E24A-6536-4297-8EAF-AF1D1F74413D}" dt="2024-07-07T17:54:34.087" v="994" actId="207"/>
          <ac:spMkLst>
            <pc:docMk/>
            <pc:sldMk cId="1695744449" sldId="3766"/>
            <ac:spMk id="8" creationId="{28B034C6-4180-60EA-A3B0-05F0493DB1B2}"/>
          </ac:spMkLst>
        </pc:spChg>
      </pc:sldChg>
      <pc:sldChg chg="modSp add mod">
        <pc:chgData name="Kamal Raj Singh" userId="c40a5373-d1ae-4913-b120-c3147c260966" providerId="ADAL" clId="{E896E24A-6536-4297-8EAF-AF1D1F74413D}" dt="2024-07-08T03:25:56.421" v="1245" actId="20577"/>
        <pc:sldMkLst>
          <pc:docMk/>
          <pc:sldMk cId="898478179" sldId="3767"/>
        </pc:sldMkLst>
        <pc:spChg chg="mod">
          <ac:chgData name="Kamal Raj Singh" userId="c40a5373-d1ae-4913-b120-c3147c260966" providerId="ADAL" clId="{E896E24A-6536-4297-8EAF-AF1D1F74413D}" dt="2024-07-08T03:25:56.421" v="1245" actId="20577"/>
          <ac:spMkLst>
            <pc:docMk/>
            <pc:sldMk cId="898478179" sldId="3767"/>
            <ac:spMk id="2" creationId="{18CB952C-A526-4E20-0B17-AA2B05294DE5}"/>
          </ac:spMkLst>
        </pc:spChg>
        <pc:spChg chg="mod">
          <ac:chgData name="Kamal Raj Singh" userId="c40a5373-d1ae-4913-b120-c3147c260966" providerId="ADAL" clId="{E896E24A-6536-4297-8EAF-AF1D1F74413D}" dt="2024-07-08T03:24:55.659" v="1238"/>
          <ac:spMkLst>
            <pc:docMk/>
            <pc:sldMk cId="898478179" sldId="3767"/>
            <ac:spMk id="8" creationId="{28B034C6-4180-60EA-A3B0-05F0493DB1B2}"/>
          </ac:spMkLst>
        </pc:spChg>
      </pc:sldChg>
      <pc:sldChg chg="add">
        <pc:chgData name="Kamal Raj Singh" userId="c40a5373-d1ae-4913-b120-c3147c260966" providerId="ADAL" clId="{E896E24A-6536-4297-8EAF-AF1D1F74413D}" dt="2024-07-07T17:43:27.465" v="300"/>
        <pc:sldMkLst>
          <pc:docMk/>
          <pc:sldMk cId="1271982047" sldId="3768"/>
        </pc:sldMkLst>
      </pc:sldChg>
      <pc:sldChg chg="modSp add mod">
        <pc:chgData name="Kamal Raj Singh" userId="c40a5373-d1ae-4913-b120-c3147c260966" providerId="ADAL" clId="{E896E24A-6536-4297-8EAF-AF1D1F74413D}" dt="2024-07-07T17:47:05.707" v="505" actId="123"/>
        <pc:sldMkLst>
          <pc:docMk/>
          <pc:sldMk cId="3235767455" sldId="3769"/>
        </pc:sldMkLst>
        <pc:spChg chg="mod">
          <ac:chgData name="Kamal Raj Singh" userId="c40a5373-d1ae-4913-b120-c3147c260966" providerId="ADAL" clId="{E896E24A-6536-4297-8EAF-AF1D1F74413D}" dt="2024-07-07T17:47:05.707" v="505" actId="123"/>
          <ac:spMkLst>
            <pc:docMk/>
            <pc:sldMk cId="3235767455" sldId="3769"/>
            <ac:spMk id="2" creationId="{18CB952C-A526-4E20-0B17-AA2B05294DE5}"/>
          </ac:spMkLst>
        </pc:spChg>
      </pc:sldChg>
      <pc:sldChg chg="modSp add mod">
        <pc:chgData name="Kamal Raj Singh" userId="c40a5373-d1ae-4913-b120-c3147c260966" providerId="ADAL" clId="{E896E24A-6536-4297-8EAF-AF1D1F74413D}" dt="2024-07-07T17:48:16.405" v="573" actId="20577"/>
        <pc:sldMkLst>
          <pc:docMk/>
          <pc:sldMk cId="3334340170" sldId="3770"/>
        </pc:sldMkLst>
        <pc:spChg chg="mod">
          <ac:chgData name="Kamal Raj Singh" userId="c40a5373-d1ae-4913-b120-c3147c260966" providerId="ADAL" clId="{E896E24A-6536-4297-8EAF-AF1D1F74413D}" dt="2024-07-07T17:48:16.405" v="573" actId="20577"/>
          <ac:spMkLst>
            <pc:docMk/>
            <pc:sldMk cId="3334340170" sldId="3770"/>
            <ac:spMk id="2" creationId="{18CB952C-A526-4E20-0B17-AA2B05294DE5}"/>
          </ac:spMkLst>
        </pc:spChg>
      </pc:sldChg>
      <pc:sldChg chg="modSp add mod">
        <pc:chgData name="Kamal Raj Singh" userId="c40a5373-d1ae-4913-b120-c3147c260966" providerId="ADAL" clId="{E896E24A-6536-4297-8EAF-AF1D1F74413D}" dt="2024-07-07T17:49:34.753" v="677" actId="20577"/>
        <pc:sldMkLst>
          <pc:docMk/>
          <pc:sldMk cId="4227868234" sldId="3771"/>
        </pc:sldMkLst>
        <pc:spChg chg="mod">
          <ac:chgData name="Kamal Raj Singh" userId="c40a5373-d1ae-4913-b120-c3147c260966" providerId="ADAL" clId="{E896E24A-6536-4297-8EAF-AF1D1F74413D}" dt="2024-07-07T17:49:34.753" v="677" actId="20577"/>
          <ac:spMkLst>
            <pc:docMk/>
            <pc:sldMk cId="4227868234" sldId="3771"/>
            <ac:spMk id="2" creationId="{18CB952C-A526-4E20-0B17-AA2B05294DE5}"/>
          </ac:spMkLst>
        </pc:spChg>
      </pc:sldChg>
      <pc:sldChg chg="modSp add mod">
        <pc:chgData name="Kamal Raj Singh" userId="c40a5373-d1ae-4913-b120-c3147c260966" providerId="ADAL" clId="{E896E24A-6536-4297-8EAF-AF1D1F74413D}" dt="2024-07-07T17:51:05.443" v="856" actId="20577"/>
        <pc:sldMkLst>
          <pc:docMk/>
          <pc:sldMk cId="1236813342" sldId="3772"/>
        </pc:sldMkLst>
        <pc:spChg chg="mod">
          <ac:chgData name="Kamal Raj Singh" userId="c40a5373-d1ae-4913-b120-c3147c260966" providerId="ADAL" clId="{E896E24A-6536-4297-8EAF-AF1D1F74413D}" dt="2024-07-07T17:51:05.443" v="856" actId="20577"/>
          <ac:spMkLst>
            <pc:docMk/>
            <pc:sldMk cId="1236813342" sldId="3772"/>
            <ac:spMk id="2" creationId="{18CB952C-A526-4E20-0B17-AA2B05294DE5}"/>
          </ac:spMkLst>
        </pc:spChg>
      </pc:sldChg>
      <pc:sldChg chg="modSp add mod">
        <pc:chgData name="Kamal Raj Singh" userId="c40a5373-d1ae-4913-b120-c3147c260966" providerId="ADAL" clId="{E896E24A-6536-4297-8EAF-AF1D1F74413D}" dt="2024-07-07T17:51:55.513" v="921" actId="20577"/>
        <pc:sldMkLst>
          <pc:docMk/>
          <pc:sldMk cId="146030939" sldId="3773"/>
        </pc:sldMkLst>
        <pc:spChg chg="mod">
          <ac:chgData name="Kamal Raj Singh" userId="c40a5373-d1ae-4913-b120-c3147c260966" providerId="ADAL" clId="{E896E24A-6536-4297-8EAF-AF1D1F74413D}" dt="2024-07-07T17:51:55.513" v="921" actId="20577"/>
          <ac:spMkLst>
            <pc:docMk/>
            <pc:sldMk cId="146030939" sldId="3773"/>
            <ac:spMk id="2" creationId="{18CB952C-A526-4E20-0B17-AA2B05294DE5}"/>
          </ac:spMkLst>
        </pc:spChg>
      </pc:sldChg>
      <pc:sldChg chg="addSp delSp modSp add mod">
        <pc:chgData name="Kamal Raj Singh" userId="c40a5373-d1ae-4913-b120-c3147c260966" providerId="ADAL" clId="{E896E24A-6536-4297-8EAF-AF1D1F74413D}" dt="2024-07-07T18:01:37.838" v="1236" actId="20577"/>
        <pc:sldMkLst>
          <pc:docMk/>
          <pc:sldMk cId="3861494610" sldId="3774"/>
        </pc:sldMkLst>
        <pc:spChg chg="add del mod">
          <ac:chgData name="Kamal Raj Singh" userId="c40a5373-d1ae-4913-b120-c3147c260966" providerId="ADAL" clId="{E896E24A-6536-4297-8EAF-AF1D1F74413D}" dt="2024-07-07T18:01:37.838" v="1236" actId="20577"/>
          <ac:spMkLst>
            <pc:docMk/>
            <pc:sldMk cId="3861494610" sldId="3774"/>
            <ac:spMk id="2" creationId="{18CB952C-A526-4E20-0B17-AA2B05294DE5}"/>
          </ac:spMkLst>
        </pc:spChg>
        <pc:spChg chg="add">
          <ac:chgData name="Kamal Raj Singh" userId="c40a5373-d1ae-4913-b120-c3147c260966" providerId="ADAL" clId="{E896E24A-6536-4297-8EAF-AF1D1F74413D}" dt="2024-07-07T17:56:53.457" v="1032"/>
          <ac:spMkLst>
            <pc:docMk/>
            <pc:sldMk cId="3861494610" sldId="3774"/>
            <ac:spMk id="3" creationId="{F77367FD-FECB-164A-BBB9-82F3672D85C8}"/>
          </ac:spMkLst>
        </pc:spChg>
        <pc:spChg chg="add">
          <ac:chgData name="Kamal Raj Singh" userId="c40a5373-d1ae-4913-b120-c3147c260966" providerId="ADAL" clId="{E896E24A-6536-4297-8EAF-AF1D1F74413D}" dt="2024-07-07T17:56:59.459" v="1034"/>
          <ac:spMkLst>
            <pc:docMk/>
            <pc:sldMk cId="3861494610" sldId="3774"/>
            <ac:spMk id="4" creationId="{9E91ADF4-F809-9E1C-F705-D0727FEDFF84}"/>
          </ac:spMkLst>
        </pc:spChg>
        <pc:spChg chg="add del">
          <ac:chgData name="Kamal Raj Singh" userId="c40a5373-d1ae-4913-b120-c3147c260966" providerId="ADAL" clId="{E896E24A-6536-4297-8EAF-AF1D1F74413D}" dt="2024-07-07T17:57:17.504" v="1039" actId="21"/>
          <ac:spMkLst>
            <pc:docMk/>
            <pc:sldMk cId="3861494610" sldId="3774"/>
            <ac:spMk id="5" creationId="{A4E8BB8A-8076-0AF8-76F9-B9EFBFAC07EC}"/>
          </ac:spMkLst>
        </pc:spChg>
        <pc:spChg chg="add">
          <ac:chgData name="Kamal Raj Singh" userId="c40a5373-d1ae-4913-b120-c3147c260966" providerId="ADAL" clId="{E896E24A-6536-4297-8EAF-AF1D1F74413D}" dt="2024-07-07T17:57:55.428" v="1092"/>
          <ac:spMkLst>
            <pc:docMk/>
            <pc:sldMk cId="3861494610" sldId="3774"/>
            <ac:spMk id="6" creationId="{B0FCF680-01C1-D413-127D-0E89E240C254}"/>
          </ac:spMkLst>
        </pc:spChg>
        <pc:spChg chg="add del mod">
          <ac:chgData name="Kamal Raj Singh" userId="c40a5373-d1ae-4913-b120-c3147c260966" providerId="ADAL" clId="{E896E24A-6536-4297-8EAF-AF1D1F74413D}" dt="2024-07-07T17:58:46.847" v="1110" actId="478"/>
          <ac:spMkLst>
            <pc:docMk/>
            <pc:sldMk cId="3861494610" sldId="3774"/>
            <ac:spMk id="7" creationId="{37A7E5D2-935D-7384-5849-BA214CD7D32C}"/>
          </ac:spMkLst>
        </pc:spChg>
        <pc:spChg chg="add del mod">
          <ac:chgData name="Kamal Raj Singh" userId="c40a5373-d1ae-4913-b120-c3147c260966" providerId="ADAL" clId="{E896E24A-6536-4297-8EAF-AF1D1F74413D}" dt="2024-07-07T17:59:28.231" v="1115" actId="478"/>
          <ac:spMkLst>
            <pc:docMk/>
            <pc:sldMk cId="3861494610" sldId="3774"/>
            <ac:spMk id="9" creationId="{6854D457-D986-B38A-6BE1-AF475C25F884}"/>
          </ac:spMkLst>
        </pc:spChg>
      </pc:sldChg>
      <pc:sldChg chg="modSp add mod">
        <pc:chgData name="Kamal Raj Singh" userId="c40a5373-d1ae-4913-b120-c3147c260966" providerId="ADAL" clId="{E896E24A-6536-4297-8EAF-AF1D1F74413D}" dt="2024-07-08T03:28:38.024" v="1303" actId="20577"/>
        <pc:sldMkLst>
          <pc:docMk/>
          <pc:sldMk cId="255481286" sldId="3775"/>
        </pc:sldMkLst>
        <pc:spChg chg="mod">
          <ac:chgData name="Kamal Raj Singh" userId="c40a5373-d1ae-4913-b120-c3147c260966" providerId="ADAL" clId="{E896E24A-6536-4297-8EAF-AF1D1F74413D}" dt="2024-07-08T03:28:38.024" v="1303" actId="20577"/>
          <ac:spMkLst>
            <pc:docMk/>
            <pc:sldMk cId="255481286" sldId="3775"/>
            <ac:spMk id="2" creationId="{18CB952C-A526-4E20-0B17-AA2B05294DE5}"/>
          </ac:spMkLst>
        </pc:spChg>
        <pc:spChg chg="mod">
          <ac:chgData name="Kamal Raj Singh" userId="c40a5373-d1ae-4913-b120-c3147c260966" providerId="ADAL" clId="{E896E24A-6536-4297-8EAF-AF1D1F74413D}" dt="2024-07-08T03:27:27.393" v="1249" actId="20577"/>
          <ac:spMkLst>
            <pc:docMk/>
            <pc:sldMk cId="255481286" sldId="3775"/>
            <ac:spMk id="8" creationId="{28B034C6-4180-60EA-A3B0-05F0493DB1B2}"/>
          </ac:spMkLst>
        </pc:spChg>
      </pc:sldChg>
      <pc:sldChg chg="addSp modSp add mod">
        <pc:chgData name="Kamal Raj Singh" userId="c40a5373-d1ae-4913-b120-c3147c260966" providerId="ADAL" clId="{E896E24A-6536-4297-8EAF-AF1D1F74413D}" dt="2024-07-08T03:30:50.357" v="1337" actId="20577"/>
        <pc:sldMkLst>
          <pc:docMk/>
          <pc:sldMk cId="159942371" sldId="3776"/>
        </pc:sldMkLst>
        <pc:spChg chg="mod">
          <ac:chgData name="Kamal Raj Singh" userId="c40a5373-d1ae-4913-b120-c3147c260966" providerId="ADAL" clId="{E896E24A-6536-4297-8EAF-AF1D1F74413D}" dt="2024-07-08T03:30:50.357" v="1337" actId="20577"/>
          <ac:spMkLst>
            <pc:docMk/>
            <pc:sldMk cId="159942371" sldId="3776"/>
            <ac:spMk id="2" creationId="{18CB952C-A526-4E20-0B17-AA2B05294DE5}"/>
          </ac:spMkLst>
        </pc:spChg>
        <pc:spChg chg="add">
          <ac:chgData name="Kamal Raj Singh" userId="c40a5373-d1ae-4913-b120-c3147c260966" providerId="ADAL" clId="{E896E24A-6536-4297-8EAF-AF1D1F74413D}" dt="2024-07-08T03:29:26.818" v="1305"/>
          <ac:spMkLst>
            <pc:docMk/>
            <pc:sldMk cId="159942371" sldId="3776"/>
            <ac:spMk id="3" creationId="{A25DB4EA-D9E6-8086-F78E-ECB9F54601A9}"/>
          </ac:spMkLst>
        </pc:spChg>
      </pc:sldChg>
      <pc:sldChg chg="modSp add mod">
        <pc:chgData name="Kamal Raj Singh" userId="c40a5373-d1ae-4913-b120-c3147c260966" providerId="ADAL" clId="{E896E24A-6536-4297-8EAF-AF1D1F74413D}" dt="2024-07-08T03:32:27.488" v="1377" actId="20577"/>
        <pc:sldMkLst>
          <pc:docMk/>
          <pc:sldMk cId="963896960" sldId="3777"/>
        </pc:sldMkLst>
        <pc:spChg chg="mod">
          <ac:chgData name="Kamal Raj Singh" userId="c40a5373-d1ae-4913-b120-c3147c260966" providerId="ADAL" clId="{E896E24A-6536-4297-8EAF-AF1D1F74413D}" dt="2024-07-08T03:32:27.488" v="1377" actId="20577"/>
          <ac:spMkLst>
            <pc:docMk/>
            <pc:sldMk cId="963896960" sldId="3777"/>
            <ac:spMk id="2" creationId="{18CB952C-A526-4E20-0B17-AA2B05294DE5}"/>
          </ac:spMkLst>
        </pc:spChg>
        <pc:spChg chg="mod">
          <ac:chgData name="Kamal Raj Singh" userId="c40a5373-d1ae-4913-b120-c3147c260966" providerId="ADAL" clId="{E896E24A-6536-4297-8EAF-AF1D1F74413D}" dt="2024-07-08T03:31:57.527" v="1367" actId="20577"/>
          <ac:spMkLst>
            <pc:docMk/>
            <pc:sldMk cId="963896960" sldId="3777"/>
            <ac:spMk id="8" creationId="{28B034C6-4180-60EA-A3B0-05F0493DB1B2}"/>
          </ac:spMkLst>
        </pc:spChg>
      </pc:sldChg>
    </pc:docChg>
  </pc:docChgLst>
  <pc:docChgLst>
    <pc:chgData name="Sukeshi Parnami" userId="61686955-4e93-4ddb-a545-ba82f91d1f95" providerId="ADAL" clId="{B405959F-3C84-47C7-A167-91EB239BA2E9}"/>
    <pc:docChg chg="undo custSel addSld delSld modSld">
      <pc:chgData name="Sukeshi Parnami" userId="61686955-4e93-4ddb-a545-ba82f91d1f95" providerId="ADAL" clId="{B405959F-3C84-47C7-A167-91EB239BA2E9}" dt="2022-07-20T05:19:17.603" v="2538" actId="12"/>
      <pc:docMkLst>
        <pc:docMk/>
      </pc:docMkLst>
      <pc:sldChg chg="del">
        <pc:chgData name="Sukeshi Parnami" userId="61686955-4e93-4ddb-a545-ba82f91d1f95" providerId="ADAL" clId="{B405959F-3C84-47C7-A167-91EB239BA2E9}" dt="2022-07-19T13:41:55.073" v="1" actId="47"/>
        <pc:sldMkLst>
          <pc:docMk/>
          <pc:sldMk cId="1070288373" sldId="3513"/>
        </pc:sldMkLst>
      </pc:sldChg>
      <pc:sldChg chg="del">
        <pc:chgData name="Sukeshi Parnami" userId="61686955-4e93-4ddb-a545-ba82f91d1f95" providerId="ADAL" clId="{B405959F-3C84-47C7-A167-91EB239BA2E9}" dt="2022-07-19T13:42:00.825" v="8" actId="47"/>
        <pc:sldMkLst>
          <pc:docMk/>
          <pc:sldMk cId="1028701934" sldId="3597"/>
        </pc:sldMkLst>
      </pc:sldChg>
      <pc:sldChg chg="del">
        <pc:chgData name="Sukeshi Parnami" userId="61686955-4e93-4ddb-a545-ba82f91d1f95" providerId="ADAL" clId="{B405959F-3C84-47C7-A167-91EB239BA2E9}" dt="2022-07-19T13:42:03.780" v="10" actId="47"/>
        <pc:sldMkLst>
          <pc:docMk/>
          <pc:sldMk cId="3763609929" sldId="3622"/>
        </pc:sldMkLst>
      </pc:sldChg>
      <pc:sldChg chg="del">
        <pc:chgData name="Sukeshi Parnami" userId="61686955-4e93-4ddb-a545-ba82f91d1f95" providerId="ADAL" clId="{B405959F-3C84-47C7-A167-91EB239BA2E9}" dt="2022-07-19T13:42:04.947" v="12" actId="47"/>
        <pc:sldMkLst>
          <pc:docMk/>
          <pc:sldMk cId="2353901627" sldId="3623"/>
        </pc:sldMkLst>
      </pc:sldChg>
      <pc:sldChg chg="modSp mod">
        <pc:chgData name="Sukeshi Parnami" userId="61686955-4e93-4ddb-a545-ba82f91d1f95" providerId="ADAL" clId="{B405959F-3C84-47C7-A167-91EB239BA2E9}" dt="2022-07-20T04:31:35.204" v="2528" actId="1076"/>
        <pc:sldMkLst>
          <pc:docMk/>
          <pc:sldMk cId="1627799822" sldId="3640"/>
        </pc:sldMkLst>
        <pc:picChg chg="mod">
          <ac:chgData name="Sukeshi Parnami" userId="61686955-4e93-4ddb-a545-ba82f91d1f95" providerId="ADAL" clId="{B405959F-3C84-47C7-A167-91EB239BA2E9}" dt="2022-07-20T04:31:35.204" v="2528" actId="1076"/>
          <ac:picMkLst>
            <pc:docMk/>
            <pc:sldMk cId="1627799822" sldId="3640"/>
            <ac:picMk id="7" creationId="{6A00F079-AC04-9D4D-B224-E8CB59AB5A51}"/>
          </ac:picMkLst>
        </pc:picChg>
        <pc:picChg chg="mod">
          <ac:chgData name="Sukeshi Parnami" userId="61686955-4e93-4ddb-a545-ba82f91d1f95" providerId="ADAL" clId="{B405959F-3C84-47C7-A167-91EB239BA2E9}" dt="2022-07-20T04:31:27.825" v="2527" actId="1076"/>
          <ac:picMkLst>
            <pc:docMk/>
            <pc:sldMk cId="1627799822" sldId="3640"/>
            <ac:picMk id="8" creationId="{35C12C04-5CEF-8448-B70C-56FE6AD03CE5}"/>
          </ac:picMkLst>
        </pc:picChg>
      </pc:sldChg>
      <pc:sldChg chg="del">
        <pc:chgData name="Sukeshi Parnami" userId="61686955-4e93-4ddb-a545-ba82f91d1f95" providerId="ADAL" clId="{B405959F-3C84-47C7-A167-91EB239BA2E9}" dt="2022-07-19T13:41:49.621" v="0" actId="47"/>
        <pc:sldMkLst>
          <pc:docMk/>
          <pc:sldMk cId="1430366613" sldId="3642"/>
        </pc:sldMkLst>
      </pc:sldChg>
      <pc:sldChg chg="del">
        <pc:chgData name="Sukeshi Parnami" userId="61686955-4e93-4ddb-a545-ba82f91d1f95" providerId="ADAL" clId="{B405959F-3C84-47C7-A167-91EB239BA2E9}" dt="2022-07-19T13:42:05.605" v="13" actId="47"/>
        <pc:sldMkLst>
          <pc:docMk/>
          <pc:sldMk cId="1070137025" sldId="3643"/>
        </pc:sldMkLst>
      </pc:sldChg>
      <pc:sldChg chg="delSp modSp mod">
        <pc:chgData name="Sukeshi Parnami" userId="61686955-4e93-4ddb-a545-ba82f91d1f95" providerId="ADAL" clId="{B405959F-3C84-47C7-A167-91EB239BA2E9}" dt="2022-07-20T04:28:03.290" v="2492" actId="21"/>
        <pc:sldMkLst>
          <pc:docMk/>
          <pc:sldMk cId="1202121348" sldId="3647"/>
        </pc:sldMkLst>
        <pc:spChg chg="mod">
          <ac:chgData name="Sukeshi Parnami" userId="61686955-4e93-4ddb-a545-ba82f91d1f95" providerId="ADAL" clId="{B405959F-3C84-47C7-A167-91EB239BA2E9}" dt="2022-07-20T04:28:03.290" v="2492" actId="21"/>
          <ac:spMkLst>
            <pc:docMk/>
            <pc:sldMk cId="1202121348" sldId="3647"/>
            <ac:spMk id="3" creationId="{5E510394-9274-4482-97C9-A95340129658}"/>
          </ac:spMkLst>
        </pc:spChg>
        <pc:spChg chg="mod">
          <ac:chgData name="Sukeshi Parnami" userId="61686955-4e93-4ddb-a545-ba82f91d1f95" providerId="ADAL" clId="{B405959F-3C84-47C7-A167-91EB239BA2E9}" dt="2022-07-19T13:46:15.264" v="606" actId="1076"/>
          <ac:spMkLst>
            <pc:docMk/>
            <pc:sldMk cId="1202121348" sldId="3647"/>
            <ac:spMk id="4" creationId="{7604D23E-40EF-4785-8886-77302B514931}"/>
          </ac:spMkLst>
        </pc:spChg>
        <pc:graphicFrameChg chg="del">
          <ac:chgData name="Sukeshi Parnami" userId="61686955-4e93-4ddb-a545-ba82f91d1f95" providerId="ADAL" clId="{B405959F-3C84-47C7-A167-91EB239BA2E9}" dt="2022-07-19T13:42:14.791" v="18" actId="478"/>
          <ac:graphicFrameMkLst>
            <pc:docMk/>
            <pc:sldMk cId="1202121348" sldId="3647"/>
            <ac:graphicFrameMk id="10" creationId="{59DFDC66-17B3-4AD8-BC40-2E49C8288EAD}"/>
          </ac:graphicFrameMkLst>
        </pc:graphicFrameChg>
      </pc:sldChg>
      <pc:sldChg chg="del">
        <pc:chgData name="Sukeshi Parnami" userId="61686955-4e93-4ddb-a545-ba82f91d1f95" providerId="ADAL" clId="{B405959F-3C84-47C7-A167-91EB239BA2E9}" dt="2022-07-19T13:41:57.869" v="2" actId="47"/>
        <pc:sldMkLst>
          <pc:docMk/>
          <pc:sldMk cId="1902041885" sldId="3648"/>
        </pc:sldMkLst>
      </pc:sldChg>
      <pc:sldChg chg="modSp add mod">
        <pc:chgData name="Sukeshi Parnami" userId="61686955-4e93-4ddb-a545-ba82f91d1f95" providerId="ADAL" clId="{B405959F-3C84-47C7-A167-91EB239BA2E9}" dt="2022-07-20T04:30:48.855" v="2526" actId="1076"/>
        <pc:sldMkLst>
          <pc:docMk/>
          <pc:sldMk cId="2682783914" sldId="3648"/>
        </pc:sldMkLst>
        <pc:spChg chg="mod">
          <ac:chgData name="Sukeshi Parnami" userId="61686955-4e93-4ddb-a545-ba82f91d1f95" providerId="ADAL" clId="{B405959F-3C84-47C7-A167-91EB239BA2E9}" dt="2022-07-20T04:30:48.855" v="2526" actId="1076"/>
          <ac:spMkLst>
            <pc:docMk/>
            <pc:sldMk cId="2682783914" sldId="3648"/>
            <ac:spMk id="3" creationId="{5E510394-9274-4482-97C9-A95340129658}"/>
          </ac:spMkLst>
        </pc:spChg>
        <pc:spChg chg="mod">
          <ac:chgData name="Sukeshi Parnami" userId="61686955-4e93-4ddb-a545-ba82f91d1f95" providerId="ADAL" clId="{B405959F-3C84-47C7-A167-91EB239BA2E9}" dt="2022-07-19T14:25:18.990" v="1763" actId="20577"/>
          <ac:spMkLst>
            <pc:docMk/>
            <pc:sldMk cId="2682783914" sldId="3648"/>
            <ac:spMk id="4" creationId="{7604D23E-40EF-4785-8886-77302B514931}"/>
          </ac:spMkLst>
        </pc:spChg>
      </pc:sldChg>
      <pc:sldChg chg="del">
        <pc:chgData name="Sukeshi Parnami" userId="61686955-4e93-4ddb-a545-ba82f91d1f95" providerId="ADAL" clId="{B405959F-3C84-47C7-A167-91EB239BA2E9}" dt="2022-07-19T13:41:58.360" v="3" actId="47"/>
        <pc:sldMkLst>
          <pc:docMk/>
          <pc:sldMk cId="2990759546" sldId="3649"/>
        </pc:sldMkLst>
      </pc:sldChg>
      <pc:sldChg chg="delSp modSp add del mod">
        <pc:chgData name="Sukeshi Parnami" userId="61686955-4e93-4ddb-a545-ba82f91d1f95" providerId="ADAL" clId="{B405959F-3C84-47C7-A167-91EB239BA2E9}" dt="2022-07-19T14:13:24.859" v="1595" actId="47"/>
        <pc:sldMkLst>
          <pc:docMk/>
          <pc:sldMk cId="3150419140" sldId="3649"/>
        </pc:sldMkLst>
        <pc:spChg chg="del mod">
          <ac:chgData name="Sukeshi Parnami" userId="61686955-4e93-4ddb-a545-ba82f91d1f95" providerId="ADAL" clId="{B405959F-3C84-47C7-A167-91EB239BA2E9}" dt="2022-07-19T14:04:51.193" v="1402" actId="478"/>
          <ac:spMkLst>
            <pc:docMk/>
            <pc:sldMk cId="3150419140" sldId="3649"/>
            <ac:spMk id="3" creationId="{5E510394-9274-4482-97C9-A95340129658}"/>
          </ac:spMkLst>
        </pc:spChg>
        <pc:spChg chg="mod">
          <ac:chgData name="Sukeshi Parnami" userId="61686955-4e93-4ddb-a545-ba82f91d1f95" providerId="ADAL" clId="{B405959F-3C84-47C7-A167-91EB239BA2E9}" dt="2022-07-19T14:04:47.842" v="1400" actId="20577"/>
          <ac:spMkLst>
            <pc:docMk/>
            <pc:sldMk cId="3150419140" sldId="3649"/>
            <ac:spMk id="4" creationId="{7604D23E-40EF-4785-8886-77302B514931}"/>
          </ac:spMkLst>
        </pc:spChg>
      </pc:sldChg>
      <pc:sldChg chg="addSp modSp add mod">
        <pc:chgData name="Sukeshi Parnami" userId="61686955-4e93-4ddb-a545-ba82f91d1f95" providerId="ADAL" clId="{B405959F-3C84-47C7-A167-91EB239BA2E9}" dt="2022-07-19T14:24:30.450" v="1741" actId="13926"/>
        <pc:sldMkLst>
          <pc:docMk/>
          <pc:sldMk cId="3500043481" sldId="3650"/>
        </pc:sldMkLst>
        <pc:spChg chg="add mod">
          <ac:chgData name="Sukeshi Parnami" userId="61686955-4e93-4ddb-a545-ba82f91d1f95" providerId="ADAL" clId="{B405959F-3C84-47C7-A167-91EB239BA2E9}" dt="2022-07-19T14:24:19.702" v="1739" actId="13926"/>
          <ac:spMkLst>
            <pc:docMk/>
            <pc:sldMk cId="3500043481" sldId="3650"/>
            <ac:spMk id="2" creationId="{05A8CA2E-12B2-4933-0326-BBB501303AB5}"/>
          </ac:spMkLst>
        </pc:spChg>
        <pc:spChg chg="mod">
          <ac:chgData name="Sukeshi Parnami" userId="61686955-4e93-4ddb-a545-ba82f91d1f95" providerId="ADAL" clId="{B405959F-3C84-47C7-A167-91EB239BA2E9}" dt="2022-07-19T14:24:12.851" v="1737" actId="13926"/>
          <ac:spMkLst>
            <pc:docMk/>
            <pc:sldMk cId="3500043481" sldId="3650"/>
            <ac:spMk id="3" creationId="{5E510394-9274-4482-97C9-A95340129658}"/>
          </ac:spMkLst>
        </pc:spChg>
        <pc:spChg chg="mod">
          <ac:chgData name="Sukeshi Parnami" userId="61686955-4e93-4ddb-a545-ba82f91d1f95" providerId="ADAL" clId="{B405959F-3C84-47C7-A167-91EB239BA2E9}" dt="2022-07-19T14:18:55.944" v="1648" actId="20577"/>
          <ac:spMkLst>
            <pc:docMk/>
            <pc:sldMk cId="3500043481" sldId="3650"/>
            <ac:spMk id="4" creationId="{7604D23E-40EF-4785-8886-77302B514931}"/>
          </ac:spMkLst>
        </pc:spChg>
        <pc:spChg chg="add mod">
          <ac:chgData name="Sukeshi Parnami" userId="61686955-4e93-4ddb-a545-ba82f91d1f95" providerId="ADAL" clId="{B405959F-3C84-47C7-A167-91EB239BA2E9}" dt="2022-07-19T14:24:30.450" v="1741" actId="13926"/>
          <ac:spMkLst>
            <pc:docMk/>
            <pc:sldMk cId="3500043481" sldId="3650"/>
            <ac:spMk id="5" creationId="{CE17634C-93FE-2CEE-26D8-ABBC7EA89D30}"/>
          </ac:spMkLst>
        </pc:spChg>
      </pc:sldChg>
      <pc:sldChg chg="del">
        <pc:chgData name="Sukeshi Parnami" userId="61686955-4e93-4ddb-a545-ba82f91d1f95" providerId="ADAL" clId="{B405959F-3C84-47C7-A167-91EB239BA2E9}" dt="2022-07-19T13:41:59.248" v="5" actId="47"/>
        <pc:sldMkLst>
          <pc:docMk/>
          <pc:sldMk cId="3415481538" sldId="3651"/>
        </pc:sldMkLst>
      </pc:sldChg>
      <pc:sldChg chg="del">
        <pc:chgData name="Sukeshi Parnami" userId="61686955-4e93-4ddb-a545-ba82f91d1f95" providerId="ADAL" clId="{B405959F-3C84-47C7-A167-91EB239BA2E9}" dt="2022-07-19T13:42:08.870" v="17" actId="47"/>
        <pc:sldMkLst>
          <pc:docMk/>
          <pc:sldMk cId="4010813170" sldId="3652"/>
        </pc:sldMkLst>
      </pc:sldChg>
      <pc:sldChg chg="del">
        <pc:chgData name="Sukeshi Parnami" userId="61686955-4e93-4ddb-a545-ba82f91d1f95" providerId="ADAL" clId="{B405959F-3C84-47C7-A167-91EB239BA2E9}" dt="2022-07-19T13:42:07.274" v="15" actId="47"/>
        <pc:sldMkLst>
          <pc:docMk/>
          <pc:sldMk cId="2716159531" sldId="3653"/>
        </pc:sldMkLst>
      </pc:sldChg>
      <pc:sldChg chg="del">
        <pc:chgData name="Sukeshi Parnami" userId="61686955-4e93-4ddb-a545-ba82f91d1f95" providerId="ADAL" clId="{B405959F-3C84-47C7-A167-91EB239BA2E9}" dt="2022-07-19T13:42:06.183" v="14" actId="47"/>
        <pc:sldMkLst>
          <pc:docMk/>
          <pc:sldMk cId="473088658" sldId="3654"/>
        </pc:sldMkLst>
      </pc:sldChg>
      <pc:sldChg chg="del">
        <pc:chgData name="Sukeshi Parnami" userId="61686955-4e93-4ddb-a545-ba82f91d1f95" providerId="ADAL" clId="{B405959F-3C84-47C7-A167-91EB239BA2E9}" dt="2022-07-19T13:41:58.803" v="4" actId="47"/>
        <pc:sldMkLst>
          <pc:docMk/>
          <pc:sldMk cId="570943557" sldId="3656"/>
        </pc:sldMkLst>
      </pc:sldChg>
      <pc:sldChg chg="del">
        <pc:chgData name="Sukeshi Parnami" userId="61686955-4e93-4ddb-a545-ba82f91d1f95" providerId="ADAL" clId="{B405959F-3C84-47C7-A167-91EB239BA2E9}" dt="2022-07-19T13:41:59.765" v="6" actId="47"/>
        <pc:sldMkLst>
          <pc:docMk/>
          <pc:sldMk cId="246096299" sldId="3659"/>
        </pc:sldMkLst>
      </pc:sldChg>
      <pc:sldChg chg="del">
        <pc:chgData name="Sukeshi Parnami" userId="61686955-4e93-4ddb-a545-ba82f91d1f95" providerId="ADAL" clId="{B405959F-3C84-47C7-A167-91EB239BA2E9}" dt="2022-07-19T13:42:00.195" v="7" actId="47"/>
        <pc:sldMkLst>
          <pc:docMk/>
          <pc:sldMk cId="1587658730" sldId="3660"/>
        </pc:sldMkLst>
      </pc:sldChg>
      <pc:sldChg chg="del">
        <pc:chgData name="Sukeshi Parnami" userId="61686955-4e93-4ddb-a545-ba82f91d1f95" providerId="ADAL" clId="{B405959F-3C84-47C7-A167-91EB239BA2E9}" dt="2022-07-19T13:42:03.116" v="9" actId="47"/>
        <pc:sldMkLst>
          <pc:docMk/>
          <pc:sldMk cId="3896089588" sldId="3663"/>
        </pc:sldMkLst>
      </pc:sldChg>
      <pc:sldChg chg="del">
        <pc:chgData name="Sukeshi Parnami" userId="61686955-4e93-4ddb-a545-ba82f91d1f95" providerId="ADAL" clId="{B405959F-3C84-47C7-A167-91EB239BA2E9}" dt="2022-07-19T13:42:04.375" v="11" actId="47"/>
        <pc:sldMkLst>
          <pc:docMk/>
          <pc:sldMk cId="642783105" sldId="3664"/>
        </pc:sldMkLst>
      </pc:sldChg>
      <pc:sldChg chg="del">
        <pc:chgData name="Sukeshi Parnami" userId="61686955-4e93-4ddb-a545-ba82f91d1f95" providerId="ADAL" clId="{B405959F-3C84-47C7-A167-91EB239BA2E9}" dt="2022-07-19T13:42:08.003" v="16" actId="47"/>
        <pc:sldMkLst>
          <pc:docMk/>
          <pc:sldMk cId="2724346984" sldId="3665"/>
        </pc:sldMkLst>
      </pc:sldChg>
      <pc:sldChg chg="addSp modSp add mod">
        <pc:chgData name="Sukeshi Parnami" userId="61686955-4e93-4ddb-a545-ba82f91d1f95" providerId="ADAL" clId="{B405959F-3C84-47C7-A167-91EB239BA2E9}" dt="2022-07-20T04:26:47.951" v="2488" actId="20577"/>
        <pc:sldMkLst>
          <pc:docMk/>
          <pc:sldMk cId="807591191" sldId="3672"/>
        </pc:sldMkLst>
        <pc:spChg chg="add mod">
          <ac:chgData name="Sukeshi Parnami" userId="61686955-4e93-4ddb-a545-ba82f91d1f95" providerId="ADAL" clId="{B405959F-3C84-47C7-A167-91EB239BA2E9}" dt="2022-07-20T04:26:47.951" v="2488" actId="20577"/>
          <ac:spMkLst>
            <pc:docMk/>
            <pc:sldMk cId="807591191" sldId="3672"/>
            <ac:spMk id="3" creationId="{C99F7B72-1AA6-FB5A-2C38-246DC7BA312E}"/>
          </ac:spMkLst>
        </pc:spChg>
        <pc:graphicFrameChg chg="mod modGraphic">
          <ac:chgData name="Sukeshi Parnami" userId="61686955-4e93-4ddb-a545-ba82f91d1f95" providerId="ADAL" clId="{B405959F-3C84-47C7-A167-91EB239BA2E9}" dt="2022-07-19T14:21:50.447" v="1685" actId="113"/>
          <ac:graphicFrameMkLst>
            <pc:docMk/>
            <pc:sldMk cId="807591191" sldId="3672"/>
            <ac:graphicFrameMk id="4" creationId="{4CC65B24-B218-5553-74D7-BD8350E5F5E9}"/>
          </ac:graphicFrameMkLst>
        </pc:graphicFrameChg>
      </pc:sldChg>
      <pc:sldChg chg="addSp modSp add mod">
        <pc:chgData name="Sukeshi Parnami" userId="61686955-4e93-4ddb-a545-ba82f91d1f95" providerId="ADAL" clId="{B405959F-3C84-47C7-A167-91EB239BA2E9}" dt="2022-07-19T14:23:50.769" v="1734" actId="20577"/>
        <pc:sldMkLst>
          <pc:docMk/>
          <pc:sldMk cId="3055688975" sldId="3673"/>
        </pc:sldMkLst>
        <pc:spChg chg="add mod">
          <ac:chgData name="Sukeshi Parnami" userId="61686955-4e93-4ddb-a545-ba82f91d1f95" providerId="ADAL" clId="{B405959F-3C84-47C7-A167-91EB239BA2E9}" dt="2022-07-19T14:23:50.769" v="1734" actId="20577"/>
          <ac:spMkLst>
            <pc:docMk/>
            <pc:sldMk cId="3055688975" sldId="3673"/>
            <ac:spMk id="3" creationId="{973EAD05-38E2-7E85-EDE3-2CF918818CF3}"/>
          </ac:spMkLst>
        </pc:spChg>
        <pc:graphicFrameChg chg="mod modGraphic">
          <ac:chgData name="Sukeshi Parnami" userId="61686955-4e93-4ddb-a545-ba82f91d1f95" providerId="ADAL" clId="{B405959F-3C84-47C7-A167-91EB239BA2E9}" dt="2022-07-19T14:23:32.879" v="1705" actId="1076"/>
          <ac:graphicFrameMkLst>
            <pc:docMk/>
            <pc:sldMk cId="3055688975" sldId="3673"/>
            <ac:graphicFrameMk id="2" creationId="{8FE7132D-F1F3-1BB0-A4CB-35E55D1B79AB}"/>
          </ac:graphicFrameMkLst>
        </pc:graphicFrameChg>
      </pc:sldChg>
      <pc:sldChg chg="modSp add mod">
        <pc:chgData name="Sukeshi Parnami" userId="61686955-4e93-4ddb-a545-ba82f91d1f95" providerId="ADAL" clId="{B405959F-3C84-47C7-A167-91EB239BA2E9}" dt="2022-07-19T14:02:49.964" v="1318"/>
        <pc:sldMkLst>
          <pc:docMk/>
          <pc:sldMk cId="105772274" sldId="3710"/>
        </pc:sldMkLst>
        <pc:graphicFrameChg chg="mod modGraphic">
          <ac:chgData name="Sukeshi Parnami" userId="61686955-4e93-4ddb-a545-ba82f91d1f95" providerId="ADAL" clId="{B405959F-3C84-47C7-A167-91EB239BA2E9}" dt="2022-07-19T14:02:49.964" v="1318"/>
          <ac:graphicFrameMkLst>
            <pc:docMk/>
            <pc:sldMk cId="105772274" sldId="3710"/>
            <ac:graphicFrameMk id="5" creationId="{6ADDDD0D-19EA-7F54-A2D1-7EC15807D6DE}"/>
          </ac:graphicFrameMkLst>
        </pc:graphicFrameChg>
      </pc:sldChg>
      <pc:sldChg chg="modSp add mod">
        <pc:chgData name="Sukeshi Parnami" userId="61686955-4e93-4ddb-a545-ba82f91d1f95" providerId="ADAL" clId="{B405959F-3C84-47C7-A167-91EB239BA2E9}" dt="2022-07-19T14:04:24.821" v="1355" actId="20577"/>
        <pc:sldMkLst>
          <pc:docMk/>
          <pc:sldMk cId="809959819" sldId="3711"/>
        </pc:sldMkLst>
        <pc:spChg chg="mod">
          <ac:chgData name="Sukeshi Parnami" userId="61686955-4e93-4ddb-a545-ba82f91d1f95" providerId="ADAL" clId="{B405959F-3C84-47C7-A167-91EB239BA2E9}" dt="2022-07-19T14:04:24.821" v="1355" actId="20577"/>
          <ac:spMkLst>
            <pc:docMk/>
            <pc:sldMk cId="809959819" sldId="3711"/>
            <ac:spMk id="6" creationId="{943390B6-5743-6574-2583-270242A164F1}"/>
          </ac:spMkLst>
        </pc:spChg>
        <pc:graphicFrameChg chg="mod modGraphic">
          <ac:chgData name="Sukeshi Parnami" userId="61686955-4e93-4ddb-a545-ba82f91d1f95" providerId="ADAL" clId="{B405959F-3C84-47C7-A167-91EB239BA2E9}" dt="2022-07-19T14:04:09.639" v="1345" actId="20577"/>
          <ac:graphicFrameMkLst>
            <pc:docMk/>
            <pc:sldMk cId="809959819" sldId="3711"/>
            <ac:graphicFrameMk id="7" creationId="{76964442-21A4-72E0-F59B-B06958FAB864}"/>
          </ac:graphicFrameMkLst>
        </pc:graphicFrameChg>
      </pc:sldChg>
      <pc:sldChg chg="modSp add mod">
        <pc:chgData name="Sukeshi Parnami" userId="61686955-4e93-4ddb-a545-ba82f91d1f95" providerId="ADAL" clId="{B405959F-3C84-47C7-A167-91EB239BA2E9}" dt="2022-07-20T04:27:37.892" v="2491" actId="20577"/>
        <pc:sldMkLst>
          <pc:docMk/>
          <pc:sldMk cId="1663462244" sldId="4202"/>
        </pc:sldMkLst>
        <pc:spChg chg="mod">
          <ac:chgData name="Sukeshi Parnami" userId="61686955-4e93-4ddb-a545-ba82f91d1f95" providerId="ADAL" clId="{B405959F-3C84-47C7-A167-91EB239BA2E9}" dt="2022-07-19T14:14:05.681" v="1607" actId="20577"/>
          <ac:spMkLst>
            <pc:docMk/>
            <pc:sldMk cId="1663462244" sldId="4202"/>
            <ac:spMk id="8" creationId="{CBF06D37-D17F-4F85-9F42-E6CB660E7661}"/>
          </ac:spMkLst>
        </pc:spChg>
        <pc:graphicFrameChg chg="mod modGraphic">
          <ac:chgData name="Sukeshi Parnami" userId="61686955-4e93-4ddb-a545-ba82f91d1f95" providerId="ADAL" clId="{B405959F-3C84-47C7-A167-91EB239BA2E9}" dt="2022-07-20T04:27:37.892" v="2491" actId="20577"/>
          <ac:graphicFrameMkLst>
            <pc:docMk/>
            <pc:sldMk cId="1663462244" sldId="4202"/>
            <ac:graphicFrameMk id="7" creationId="{00000000-0000-0000-0000-000000000000}"/>
          </ac:graphicFrameMkLst>
        </pc:graphicFrameChg>
      </pc:sldChg>
      <pc:sldChg chg="modSp add mod">
        <pc:chgData name="Sukeshi Parnami" userId="61686955-4e93-4ddb-a545-ba82f91d1f95" providerId="ADAL" clId="{B405959F-3C84-47C7-A167-91EB239BA2E9}" dt="2022-07-19T14:24:40.730" v="1743" actId="20577"/>
        <pc:sldMkLst>
          <pc:docMk/>
          <pc:sldMk cId="689353269" sldId="4203"/>
        </pc:sldMkLst>
        <pc:spChg chg="mod">
          <ac:chgData name="Sukeshi Parnami" userId="61686955-4e93-4ddb-a545-ba82f91d1f95" providerId="ADAL" clId="{B405959F-3C84-47C7-A167-91EB239BA2E9}" dt="2022-07-19T14:24:37.483" v="1742" actId="20577"/>
          <ac:spMkLst>
            <pc:docMk/>
            <pc:sldMk cId="689353269" sldId="4203"/>
            <ac:spMk id="5" creationId="{CBF06D37-D17F-4F85-9F42-E6CB660E7661}"/>
          </ac:spMkLst>
        </pc:spChg>
        <pc:spChg chg="mod">
          <ac:chgData name="Sukeshi Parnami" userId="61686955-4e93-4ddb-a545-ba82f91d1f95" providerId="ADAL" clId="{B405959F-3C84-47C7-A167-91EB239BA2E9}" dt="2022-07-19T14:16:22.155" v="1633" actId="20577"/>
          <ac:spMkLst>
            <pc:docMk/>
            <pc:sldMk cId="689353269" sldId="4203"/>
            <ac:spMk id="6" creationId="{CBF06D37-D17F-4F85-9F42-E6CB660E7661}"/>
          </ac:spMkLst>
        </pc:spChg>
        <pc:graphicFrameChg chg="modGraphic">
          <ac:chgData name="Sukeshi Parnami" userId="61686955-4e93-4ddb-a545-ba82f91d1f95" providerId="ADAL" clId="{B405959F-3C84-47C7-A167-91EB239BA2E9}" dt="2022-07-19T14:24:40.730" v="1743" actId="20577"/>
          <ac:graphicFrameMkLst>
            <pc:docMk/>
            <pc:sldMk cId="689353269" sldId="4203"/>
            <ac:graphicFrameMk id="4" creationId="{00000000-0000-0000-0000-000000000000}"/>
          </ac:graphicFrameMkLst>
        </pc:graphicFrameChg>
      </pc:sldChg>
      <pc:sldChg chg="modSp add mod">
        <pc:chgData name="Sukeshi Parnami" userId="61686955-4e93-4ddb-a545-ba82f91d1f95" providerId="ADAL" clId="{B405959F-3C84-47C7-A167-91EB239BA2E9}" dt="2022-07-20T05:19:17.603" v="2538" actId="12"/>
        <pc:sldMkLst>
          <pc:docMk/>
          <pc:sldMk cId="4228875446" sldId="4204"/>
        </pc:sldMkLst>
        <pc:spChg chg="mod">
          <ac:chgData name="Sukeshi Parnami" userId="61686955-4e93-4ddb-a545-ba82f91d1f95" providerId="ADAL" clId="{B405959F-3C84-47C7-A167-91EB239BA2E9}" dt="2022-07-20T05:19:17.603" v="2538" actId="12"/>
          <ac:spMkLst>
            <pc:docMk/>
            <pc:sldMk cId="4228875446" sldId="4204"/>
            <ac:spMk id="3" creationId="{5E510394-9274-4482-97C9-A95340129658}"/>
          </ac:spMkLst>
        </pc:spChg>
      </pc:sldChg>
    </pc:docChg>
  </pc:docChgLst>
  <pc:docChgLst>
    <pc:chgData name="Sukeshi Parnami" userId="61686955-4e93-4ddb-a545-ba82f91d1f95" providerId="ADAL" clId="{0485221F-6C5B-4F6D-AA13-9E903E755BD2}"/>
    <pc:docChg chg="custSel addSld modSld">
      <pc:chgData name="Sukeshi Parnami" userId="61686955-4e93-4ddb-a545-ba82f91d1f95" providerId="ADAL" clId="{0485221F-6C5B-4F6D-AA13-9E903E755BD2}" dt="2022-08-24T10:20:18.188" v="9" actId="20577"/>
      <pc:docMkLst>
        <pc:docMk/>
      </pc:docMkLst>
      <pc:sldChg chg="delSp modSp add mod">
        <pc:chgData name="Sukeshi Parnami" userId="61686955-4e93-4ddb-a545-ba82f91d1f95" providerId="ADAL" clId="{0485221F-6C5B-4F6D-AA13-9E903E755BD2}" dt="2022-08-24T10:20:18.188" v="9" actId="20577"/>
        <pc:sldMkLst>
          <pc:docMk/>
          <pc:sldMk cId="105772274" sldId="3710"/>
        </pc:sldMkLst>
        <pc:spChg chg="del">
          <ac:chgData name="Sukeshi Parnami" userId="61686955-4e93-4ddb-a545-ba82f91d1f95" providerId="ADAL" clId="{0485221F-6C5B-4F6D-AA13-9E903E755BD2}" dt="2022-08-24T10:20:14.083" v="1" actId="478"/>
          <ac:spMkLst>
            <pc:docMk/>
            <pc:sldMk cId="105772274" sldId="3710"/>
            <ac:spMk id="6" creationId="{943390B6-5743-6574-2583-270242A164F1}"/>
          </ac:spMkLst>
        </pc:spChg>
        <pc:spChg chg="mod">
          <ac:chgData name="Sukeshi Parnami" userId="61686955-4e93-4ddb-a545-ba82f91d1f95" providerId="ADAL" clId="{0485221F-6C5B-4F6D-AA13-9E903E755BD2}" dt="2022-08-24T10:20:18.188" v="9" actId="20577"/>
          <ac:spMkLst>
            <pc:docMk/>
            <pc:sldMk cId="105772274" sldId="3710"/>
            <ac:spMk id="8" creationId="{28B034C6-4180-60EA-A3B0-05F0493DB1B2}"/>
          </ac:spMkLst>
        </pc:spChg>
        <pc:graphicFrameChg chg="del">
          <ac:chgData name="Sukeshi Parnami" userId="61686955-4e93-4ddb-a545-ba82f91d1f95" providerId="ADAL" clId="{0485221F-6C5B-4F6D-AA13-9E903E755BD2}" dt="2022-08-24T10:20:14.083" v="1" actId="478"/>
          <ac:graphicFrameMkLst>
            <pc:docMk/>
            <pc:sldMk cId="105772274" sldId="3710"/>
            <ac:graphicFrameMk id="2" creationId="{8B0A8FC8-06B0-C7DE-E163-80C02CB28C21}"/>
          </ac:graphicFrameMkLst>
        </pc:graphicFrameChg>
        <pc:graphicFrameChg chg="del">
          <ac:chgData name="Sukeshi Parnami" userId="61686955-4e93-4ddb-a545-ba82f91d1f95" providerId="ADAL" clId="{0485221F-6C5B-4F6D-AA13-9E903E755BD2}" dt="2022-08-24T10:20:14.083" v="1" actId="478"/>
          <ac:graphicFrameMkLst>
            <pc:docMk/>
            <pc:sldMk cId="105772274" sldId="3710"/>
            <ac:graphicFrameMk id="4" creationId="{BA94281C-0DBA-8672-B9DC-3975EF51BF8A}"/>
          </ac:graphicFrameMkLst>
        </pc:graphicFrameChg>
        <pc:picChg chg="del">
          <ac:chgData name="Sukeshi Parnami" userId="61686955-4e93-4ddb-a545-ba82f91d1f95" providerId="ADAL" clId="{0485221F-6C5B-4F6D-AA13-9E903E755BD2}" dt="2022-08-24T10:20:14.083" v="1" actId="478"/>
          <ac:picMkLst>
            <pc:docMk/>
            <pc:sldMk cId="105772274" sldId="3710"/>
            <ac:picMk id="3" creationId="{D077F007-BCFE-D333-7409-6285276667C8}"/>
          </ac:picMkLst>
        </pc:picChg>
        <pc:picChg chg="del">
          <ac:chgData name="Sukeshi Parnami" userId="61686955-4e93-4ddb-a545-ba82f91d1f95" providerId="ADAL" clId="{0485221F-6C5B-4F6D-AA13-9E903E755BD2}" dt="2022-08-24T10:20:14.083" v="1" actId="478"/>
          <ac:picMkLst>
            <pc:docMk/>
            <pc:sldMk cId="105772274" sldId="3710"/>
            <ac:picMk id="11" creationId="{C9FE7B96-B7A3-4D69-6367-624B0F45C4A1}"/>
          </ac:picMkLst>
        </pc:picChg>
      </pc:sldChg>
    </pc:docChg>
  </pc:docChgLst>
  <pc:docChgLst>
    <pc:chgData name="Sukeshi Parnami" userId="61686955-4e93-4ddb-a545-ba82f91d1f95" providerId="ADAL" clId="{F3674DE4-82F5-47E8-A9BC-7770962208AD}"/>
    <pc:docChg chg="custSel addSld delSld modSld">
      <pc:chgData name="Sukeshi Parnami" userId="61686955-4e93-4ddb-a545-ba82f91d1f95" providerId="ADAL" clId="{F3674DE4-82F5-47E8-A9BC-7770962208AD}" dt="2022-07-22T04:50:49.894" v="28" actId="313"/>
      <pc:docMkLst>
        <pc:docMk/>
      </pc:docMkLst>
      <pc:sldChg chg="modSp add mod">
        <pc:chgData name="Sukeshi Parnami" userId="61686955-4e93-4ddb-a545-ba82f91d1f95" providerId="ADAL" clId="{F3674DE4-82F5-47E8-A9BC-7770962208AD}" dt="2022-07-22T04:50:49.894" v="28" actId="313"/>
        <pc:sldMkLst>
          <pc:docMk/>
          <pc:sldMk cId="1430366613" sldId="3642"/>
        </pc:sldMkLst>
        <pc:spChg chg="mod">
          <ac:chgData name="Sukeshi Parnami" userId="61686955-4e93-4ddb-a545-ba82f91d1f95" providerId="ADAL" clId="{F3674DE4-82F5-47E8-A9BC-7770962208AD}" dt="2022-07-22T04:50:49.894" v="28" actId="313"/>
          <ac:spMkLst>
            <pc:docMk/>
            <pc:sldMk cId="1430366613" sldId="3642"/>
            <ac:spMk id="3" creationId="{449093B6-D505-6B43-BE8F-4018A279D2CB}"/>
          </ac:spMkLst>
        </pc:spChg>
      </pc:sldChg>
      <pc:sldChg chg="del">
        <pc:chgData name="Sukeshi Parnami" userId="61686955-4e93-4ddb-a545-ba82f91d1f95" providerId="ADAL" clId="{F3674DE4-82F5-47E8-A9BC-7770962208AD}" dt="2022-07-22T04:50:05.052" v="0" actId="47"/>
        <pc:sldMkLst>
          <pc:docMk/>
          <pc:sldMk cId="1202121348" sldId="3647"/>
        </pc:sldMkLst>
      </pc:sldChg>
      <pc:sldChg chg="del">
        <pc:chgData name="Sukeshi Parnami" userId="61686955-4e93-4ddb-a545-ba82f91d1f95" providerId="ADAL" clId="{F3674DE4-82F5-47E8-A9BC-7770962208AD}" dt="2022-07-22T04:50:05.881" v="2" actId="47"/>
        <pc:sldMkLst>
          <pc:docMk/>
          <pc:sldMk cId="2682783914" sldId="3648"/>
        </pc:sldMkLst>
      </pc:sldChg>
      <pc:sldChg chg="del">
        <pc:chgData name="Sukeshi Parnami" userId="61686955-4e93-4ddb-a545-ba82f91d1f95" providerId="ADAL" clId="{F3674DE4-82F5-47E8-A9BC-7770962208AD}" dt="2022-07-22T04:50:07.841" v="7" actId="47"/>
        <pc:sldMkLst>
          <pc:docMk/>
          <pc:sldMk cId="3500043481" sldId="3650"/>
        </pc:sldMkLst>
      </pc:sldChg>
      <pc:sldChg chg="del">
        <pc:chgData name="Sukeshi Parnami" userId="61686955-4e93-4ddb-a545-ba82f91d1f95" providerId="ADAL" clId="{F3674DE4-82F5-47E8-A9BC-7770962208AD}" dt="2022-07-22T04:50:08.175" v="8" actId="47"/>
        <pc:sldMkLst>
          <pc:docMk/>
          <pc:sldMk cId="807591191" sldId="3672"/>
        </pc:sldMkLst>
      </pc:sldChg>
      <pc:sldChg chg="del">
        <pc:chgData name="Sukeshi Parnami" userId="61686955-4e93-4ddb-a545-ba82f91d1f95" providerId="ADAL" clId="{F3674DE4-82F5-47E8-A9BC-7770962208AD}" dt="2022-07-22T04:50:08.902" v="9" actId="47"/>
        <pc:sldMkLst>
          <pc:docMk/>
          <pc:sldMk cId="3055688975" sldId="3673"/>
        </pc:sldMkLst>
      </pc:sldChg>
      <pc:sldChg chg="del">
        <pc:chgData name="Sukeshi Parnami" userId="61686955-4e93-4ddb-a545-ba82f91d1f95" providerId="ADAL" clId="{F3674DE4-82F5-47E8-A9BC-7770962208AD}" dt="2022-07-22T04:50:06.323" v="3" actId="47"/>
        <pc:sldMkLst>
          <pc:docMk/>
          <pc:sldMk cId="105772274" sldId="3710"/>
        </pc:sldMkLst>
      </pc:sldChg>
      <pc:sldChg chg="del">
        <pc:chgData name="Sukeshi Parnami" userId="61686955-4e93-4ddb-a545-ba82f91d1f95" providerId="ADAL" clId="{F3674DE4-82F5-47E8-A9BC-7770962208AD}" dt="2022-07-22T04:50:06.791" v="4" actId="47"/>
        <pc:sldMkLst>
          <pc:docMk/>
          <pc:sldMk cId="809959819" sldId="3711"/>
        </pc:sldMkLst>
      </pc:sldChg>
      <pc:sldChg chg="del">
        <pc:chgData name="Sukeshi Parnami" userId="61686955-4e93-4ddb-a545-ba82f91d1f95" providerId="ADAL" clId="{F3674DE4-82F5-47E8-A9BC-7770962208AD}" dt="2022-07-22T04:50:07.083" v="5" actId="47"/>
        <pc:sldMkLst>
          <pc:docMk/>
          <pc:sldMk cId="1663462244" sldId="4202"/>
        </pc:sldMkLst>
      </pc:sldChg>
      <pc:sldChg chg="del">
        <pc:chgData name="Sukeshi Parnami" userId="61686955-4e93-4ddb-a545-ba82f91d1f95" providerId="ADAL" clId="{F3674DE4-82F5-47E8-A9BC-7770962208AD}" dt="2022-07-22T04:50:07.475" v="6" actId="47"/>
        <pc:sldMkLst>
          <pc:docMk/>
          <pc:sldMk cId="689353269" sldId="4203"/>
        </pc:sldMkLst>
      </pc:sldChg>
      <pc:sldChg chg="del">
        <pc:chgData name="Sukeshi Parnami" userId="61686955-4e93-4ddb-a545-ba82f91d1f95" providerId="ADAL" clId="{F3674DE4-82F5-47E8-A9BC-7770962208AD}" dt="2022-07-22T04:50:05.282" v="1" actId="47"/>
        <pc:sldMkLst>
          <pc:docMk/>
          <pc:sldMk cId="4228875446" sldId="4204"/>
        </pc:sldMkLst>
      </pc:sldChg>
    </pc:docChg>
  </pc:docChgLst>
  <pc:docChgLst>
    <pc:chgData name="Kamal Raj Singh" userId="c40a5373-d1ae-4913-b120-c3147c260966" providerId="ADAL" clId="{3657E681-1BED-40C0-A4BF-D2B22AA6B049}"/>
    <pc:docChg chg="undo custSel addSld delSld modSld">
      <pc:chgData name="Kamal Raj Singh" userId="c40a5373-d1ae-4913-b120-c3147c260966" providerId="ADAL" clId="{3657E681-1BED-40C0-A4BF-D2B22AA6B049}" dt="2024-07-09T04:21:06.688" v="1285" actId="20577"/>
      <pc:docMkLst>
        <pc:docMk/>
      </pc:docMkLst>
      <pc:sldChg chg="del">
        <pc:chgData name="Kamal Raj Singh" userId="c40a5373-d1ae-4913-b120-c3147c260966" providerId="ADAL" clId="{3657E681-1BED-40C0-A4BF-D2B22AA6B049}" dt="2024-07-08T07:10:17.301" v="265" actId="47"/>
        <pc:sldMkLst>
          <pc:docMk/>
          <pc:sldMk cId="3474021567" sldId="337"/>
        </pc:sldMkLst>
      </pc:sldChg>
      <pc:sldChg chg="modSp mod">
        <pc:chgData name="Kamal Raj Singh" userId="c40a5373-d1ae-4913-b120-c3147c260966" providerId="ADAL" clId="{3657E681-1BED-40C0-A4BF-D2B22AA6B049}" dt="2024-07-08T07:01:15.900" v="42" actId="20577"/>
        <pc:sldMkLst>
          <pc:docMk/>
          <pc:sldMk cId="100812460" sldId="346"/>
        </pc:sldMkLst>
        <pc:spChg chg="mod">
          <ac:chgData name="Kamal Raj Singh" userId="c40a5373-d1ae-4913-b120-c3147c260966" providerId="ADAL" clId="{3657E681-1BED-40C0-A4BF-D2B22AA6B049}" dt="2024-07-08T07:01:15.900" v="42" actId="20577"/>
          <ac:spMkLst>
            <pc:docMk/>
            <pc:sldMk cId="100812460" sldId="346"/>
            <ac:spMk id="9" creationId="{B2EC635B-D8A3-4A72-8304-20FFBA5D21A3}"/>
          </ac:spMkLst>
        </pc:spChg>
      </pc:sldChg>
      <pc:sldChg chg="modSp mod">
        <pc:chgData name="Kamal Raj Singh" userId="c40a5373-d1ae-4913-b120-c3147c260966" providerId="ADAL" clId="{3657E681-1BED-40C0-A4BF-D2B22AA6B049}" dt="2024-07-09T04:21:06.688" v="1285" actId="20577"/>
        <pc:sldMkLst>
          <pc:docMk/>
          <pc:sldMk cId="699484237" sldId="347"/>
        </pc:sldMkLst>
        <pc:spChg chg="mod">
          <ac:chgData name="Kamal Raj Singh" userId="c40a5373-d1ae-4913-b120-c3147c260966" providerId="ADAL" clId="{3657E681-1BED-40C0-A4BF-D2B22AA6B049}" dt="2024-07-09T04:19:58.019" v="1222" actId="20577"/>
          <ac:spMkLst>
            <pc:docMk/>
            <pc:sldMk cId="699484237" sldId="347"/>
            <ac:spMk id="7" creationId="{B2EC635B-D8A3-4A72-8304-20FFBA5D21A3}"/>
          </ac:spMkLst>
        </pc:spChg>
        <pc:spChg chg="mod">
          <ac:chgData name="Kamal Raj Singh" userId="c40a5373-d1ae-4913-b120-c3147c260966" providerId="ADAL" clId="{3657E681-1BED-40C0-A4BF-D2B22AA6B049}" dt="2024-07-09T04:21:06.688" v="1285" actId="20577"/>
          <ac:spMkLst>
            <pc:docMk/>
            <pc:sldMk cId="699484237" sldId="347"/>
            <ac:spMk id="11" creationId="{B2EC635B-D8A3-4A72-8304-20FFBA5D21A3}"/>
          </ac:spMkLst>
        </pc:spChg>
      </pc:sldChg>
      <pc:sldChg chg="modSp mod">
        <pc:chgData name="Kamal Raj Singh" userId="c40a5373-d1ae-4913-b120-c3147c260966" providerId="ADAL" clId="{3657E681-1BED-40C0-A4BF-D2B22AA6B049}" dt="2024-07-08T10:29:02.794" v="795"/>
        <pc:sldMkLst>
          <pc:docMk/>
          <pc:sldMk cId="3827200680" sldId="349"/>
        </pc:sldMkLst>
        <pc:spChg chg="mod">
          <ac:chgData name="Kamal Raj Singh" userId="c40a5373-d1ae-4913-b120-c3147c260966" providerId="ADAL" clId="{3657E681-1BED-40C0-A4BF-D2B22AA6B049}" dt="2024-07-08T10:29:02.794" v="795"/>
          <ac:spMkLst>
            <pc:docMk/>
            <pc:sldMk cId="3827200680" sldId="349"/>
            <ac:spMk id="2" creationId="{00000000-0000-0000-0000-000000000000}"/>
          </ac:spMkLst>
        </pc:spChg>
      </pc:sldChg>
      <pc:sldChg chg="del">
        <pc:chgData name="Kamal Raj Singh" userId="c40a5373-d1ae-4913-b120-c3147c260966" providerId="ADAL" clId="{3657E681-1BED-40C0-A4BF-D2B22AA6B049}" dt="2024-07-08T07:11:05.478" v="280" actId="47"/>
        <pc:sldMkLst>
          <pc:docMk/>
          <pc:sldMk cId="105772274" sldId="3710"/>
        </pc:sldMkLst>
      </pc:sldChg>
      <pc:sldChg chg="del">
        <pc:chgData name="Kamal Raj Singh" userId="c40a5373-d1ae-4913-b120-c3147c260966" providerId="ADAL" clId="{3657E681-1BED-40C0-A4BF-D2B22AA6B049}" dt="2024-07-08T07:10:19.771" v="267" actId="47"/>
        <pc:sldMkLst>
          <pc:docMk/>
          <pc:sldMk cId="722709809" sldId="3713"/>
        </pc:sldMkLst>
      </pc:sldChg>
      <pc:sldChg chg="del">
        <pc:chgData name="Kamal Raj Singh" userId="c40a5373-d1ae-4913-b120-c3147c260966" providerId="ADAL" clId="{3657E681-1BED-40C0-A4BF-D2B22AA6B049}" dt="2024-07-08T07:11:07.114" v="283" actId="47"/>
        <pc:sldMkLst>
          <pc:docMk/>
          <pc:sldMk cId="601748808" sldId="3714"/>
        </pc:sldMkLst>
      </pc:sldChg>
      <pc:sldChg chg="del">
        <pc:chgData name="Kamal Raj Singh" userId="c40a5373-d1ae-4913-b120-c3147c260966" providerId="ADAL" clId="{3657E681-1BED-40C0-A4BF-D2B22AA6B049}" dt="2024-07-08T07:11:10.493" v="289" actId="47"/>
        <pc:sldMkLst>
          <pc:docMk/>
          <pc:sldMk cId="2257465826" sldId="3715"/>
        </pc:sldMkLst>
      </pc:sldChg>
      <pc:sldChg chg="del">
        <pc:chgData name="Kamal Raj Singh" userId="c40a5373-d1ae-4913-b120-c3147c260966" providerId="ADAL" clId="{3657E681-1BED-40C0-A4BF-D2B22AA6B049}" dt="2024-07-08T07:11:11.862" v="291" actId="47"/>
        <pc:sldMkLst>
          <pc:docMk/>
          <pc:sldMk cId="2833852355" sldId="3716"/>
        </pc:sldMkLst>
      </pc:sldChg>
      <pc:sldChg chg="del">
        <pc:chgData name="Kamal Raj Singh" userId="c40a5373-d1ae-4913-b120-c3147c260966" providerId="ADAL" clId="{3657E681-1BED-40C0-A4BF-D2B22AA6B049}" dt="2024-07-08T07:11:07.714" v="284" actId="47"/>
        <pc:sldMkLst>
          <pc:docMk/>
          <pc:sldMk cId="2776873161" sldId="3717"/>
        </pc:sldMkLst>
      </pc:sldChg>
      <pc:sldChg chg="del">
        <pc:chgData name="Kamal Raj Singh" userId="c40a5373-d1ae-4913-b120-c3147c260966" providerId="ADAL" clId="{3657E681-1BED-40C0-A4BF-D2B22AA6B049}" dt="2024-07-08T07:11:10.982" v="290" actId="47"/>
        <pc:sldMkLst>
          <pc:docMk/>
          <pc:sldMk cId="2533719823" sldId="3718"/>
        </pc:sldMkLst>
      </pc:sldChg>
      <pc:sldChg chg="del">
        <pc:chgData name="Kamal Raj Singh" userId="c40a5373-d1ae-4913-b120-c3147c260966" providerId="ADAL" clId="{3657E681-1BED-40C0-A4BF-D2B22AA6B049}" dt="2024-07-08T07:11:12.491" v="292" actId="47"/>
        <pc:sldMkLst>
          <pc:docMk/>
          <pc:sldMk cId="275409833" sldId="3719"/>
        </pc:sldMkLst>
      </pc:sldChg>
      <pc:sldChg chg="del">
        <pc:chgData name="Kamal Raj Singh" userId="c40a5373-d1ae-4913-b120-c3147c260966" providerId="ADAL" clId="{3657E681-1BED-40C0-A4BF-D2B22AA6B049}" dt="2024-07-08T07:11:08.266" v="285" actId="47"/>
        <pc:sldMkLst>
          <pc:docMk/>
          <pc:sldMk cId="3222178300" sldId="3720"/>
        </pc:sldMkLst>
      </pc:sldChg>
      <pc:sldChg chg="del">
        <pc:chgData name="Kamal Raj Singh" userId="c40a5373-d1ae-4913-b120-c3147c260966" providerId="ADAL" clId="{3657E681-1BED-40C0-A4BF-D2B22AA6B049}" dt="2024-07-08T07:11:08.850" v="286" actId="47"/>
        <pc:sldMkLst>
          <pc:docMk/>
          <pc:sldMk cId="2143010828" sldId="3721"/>
        </pc:sldMkLst>
      </pc:sldChg>
      <pc:sldChg chg="del">
        <pc:chgData name="Kamal Raj Singh" userId="c40a5373-d1ae-4913-b120-c3147c260966" providerId="ADAL" clId="{3657E681-1BED-40C0-A4BF-D2B22AA6B049}" dt="2024-07-08T07:10:20.383" v="268" actId="47"/>
        <pc:sldMkLst>
          <pc:docMk/>
          <pc:sldMk cId="134280757" sldId="3724"/>
        </pc:sldMkLst>
      </pc:sldChg>
      <pc:sldChg chg="del">
        <pc:chgData name="Kamal Raj Singh" userId="c40a5373-d1ae-4913-b120-c3147c260966" providerId="ADAL" clId="{3657E681-1BED-40C0-A4BF-D2B22AA6B049}" dt="2024-07-08T07:10:59.796" v="269" actId="47"/>
        <pc:sldMkLst>
          <pc:docMk/>
          <pc:sldMk cId="534523209" sldId="3725"/>
        </pc:sldMkLst>
      </pc:sldChg>
      <pc:sldChg chg="del">
        <pc:chgData name="Kamal Raj Singh" userId="c40a5373-d1ae-4913-b120-c3147c260966" providerId="ADAL" clId="{3657E681-1BED-40C0-A4BF-D2B22AA6B049}" dt="2024-07-08T07:11:01.158" v="271" actId="47"/>
        <pc:sldMkLst>
          <pc:docMk/>
          <pc:sldMk cId="1940536578" sldId="3726"/>
        </pc:sldMkLst>
      </pc:sldChg>
      <pc:sldChg chg="del">
        <pc:chgData name="Kamal Raj Singh" userId="c40a5373-d1ae-4913-b120-c3147c260966" providerId="ADAL" clId="{3657E681-1BED-40C0-A4BF-D2B22AA6B049}" dt="2024-07-08T07:11:02.164" v="273" actId="47"/>
        <pc:sldMkLst>
          <pc:docMk/>
          <pc:sldMk cId="1462322388" sldId="3727"/>
        </pc:sldMkLst>
      </pc:sldChg>
      <pc:sldChg chg="del">
        <pc:chgData name="Kamal Raj Singh" userId="c40a5373-d1ae-4913-b120-c3147c260966" providerId="ADAL" clId="{3657E681-1BED-40C0-A4BF-D2B22AA6B049}" dt="2024-07-08T07:11:03.174" v="275" actId="47"/>
        <pc:sldMkLst>
          <pc:docMk/>
          <pc:sldMk cId="3779228189" sldId="3728"/>
        </pc:sldMkLst>
      </pc:sldChg>
      <pc:sldChg chg="del">
        <pc:chgData name="Kamal Raj Singh" userId="c40a5373-d1ae-4913-b120-c3147c260966" providerId="ADAL" clId="{3657E681-1BED-40C0-A4BF-D2B22AA6B049}" dt="2024-07-08T07:11:04.059" v="277" actId="47"/>
        <pc:sldMkLst>
          <pc:docMk/>
          <pc:sldMk cId="777126850" sldId="3729"/>
        </pc:sldMkLst>
      </pc:sldChg>
      <pc:sldChg chg="del">
        <pc:chgData name="Kamal Raj Singh" userId="c40a5373-d1ae-4913-b120-c3147c260966" providerId="ADAL" clId="{3657E681-1BED-40C0-A4BF-D2B22AA6B049}" dt="2024-07-08T07:11:04.548" v="278" actId="47"/>
        <pc:sldMkLst>
          <pc:docMk/>
          <pc:sldMk cId="3198609362" sldId="3730"/>
        </pc:sldMkLst>
      </pc:sldChg>
      <pc:sldChg chg="del">
        <pc:chgData name="Kamal Raj Singh" userId="c40a5373-d1ae-4913-b120-c3147c260966" providerId="ADAL" clId="{3657E681-1BED-40C0-A4BF-D2B22AA6B049}" dt="2024-07-08T07:11:03.616" v="276" actId="47"/>
        <pc:sldMkLst>
          <pc:docMk/>
          <pc:sldMk cId="754520783" sldId="3731"/>
        </pc:sldMkLst>
      </pc:sldChg>
      <pc:sldChg chg="del">
        <pc:chgData name="Kamal Raj Singh" userId="c40a5373-d1ae-4913-b120-c3147c260966" providerId="ADAL" clId="{3657E681-1BED-40C0-A4BF-D2B22AA6B049}" dt="2024-07-08T07:11:01.723" v="272" actId="47"/>
        <pc:sldMkLst>
          <pc:docMk/>
          <pc:sldMk cId="1734135491" sldId="3732"/>
        </pc:sldMkLst>
      </pc:sldChg>
      <pc:sldChg chg="del">
        <pc:chgData name="Kamal Raj Singh" userId="c40a5373-d1ae-4913-b120-c3147c260966" providerId="ADAL" clId="{3657E681-1BED-40C0-A4BF-D2B22AA6B049}" dt="2024-07-08T07:10:18.356" v="266" actId="47"/>
        <pc:sldMkLst>
          <pc:docMk/>
          <pc:sldMk cId="2171254236" sldId="3734"/>
        </pc:sldMkLst>
      </pc:sldChg>
      <pc:sldChg chg="del">
        <pc:chgData name="Kamal Raj Singh" userId="c40a5373-d1ae-4913-b120-c3147c260966" providerId="ADAL" clId="{3657E681-1BED-40C0-A4BF-D2B22AA6B049}" dt="2024-07-08T07:11:00.647" v="270" actId="47"/>
        <pc:sldMkLst>
          <pc:docMk/>
          <pc:sldMk cId="1306823301" sldId="3735"/>
        </pc:sldMkLst>
      </pc:sldChg>
      <pc:sldChg chg="del">
        <pc:chgData name="Kamal Raj Singh" userId="c40a5373-d1ae-4913-b120-c3147c260966" providerId="ADAL" clId="{3657E681-1BED-40C0-A4BF-D2B22AA6B049}" dt="2024-07-08T07:11:02.700" v="274" actId="47"/>
        <pc:sldMkLst>
          <pc:docMk/>
          <pc:sldMk cId="1431857055" sldId="3736"/>
        </pc:sldMkLst>
      </pc:sldChg>
      <pc:sldChg chg="del">
        <pc:chgData name="Kamal Raj Singh" userId="c40a5373-d1ae-4913-b120-c3147c260966" providerId="ADAL" clId="{3657E681-1BED-40C0-A4BF-D2B22AA6B049}" dt="2024-07-08T07:11:05.004" v="279" actId="47"/>
        <pc:sldMkLst>
          <pc:docMk/>
          <pc:sldMk cId="1302660278" sldId="3739"/>
        </pc:sldMkLst>
      </pc:sldChg>
      <pc:sldChg chg="del">
        <pc:chgData name="Kamal Raj Singh" userId="c40a5373-d1ae-4913-b120-c3147c260966" providerId="ADAL" clId="{3657E681-1BED-40C0-A4BF-D2B22AA6B049}" dt="2024-07-08T07:11:05.997" v="281" actId="47"/>
        <pc:sldMkLst>
          <pc:docMk/>
          <pc:sldMk cId="4171596333" sldId="3740"/>
        </pc:sldMkLst>
      </pc:sldChg>
      <pc:sldChg chg="del">
        <pc:chgData name="Kamal Raj Singh" userId="c40a5373-d1ae-4913-b120-c3147c260966" providerId="ADAL" clId="{3657E681-1BED-40C0-A4BF-D2B22AA6B049}" dt="2024-07-08T07:11:06.423" v="282" actId="47"/>
        <pc:sldMkLst>
          <pc:docMk/>
          <pc:sldMk cId="3356347499" sldId="3741"/>
        </pc:sldMkLst>
      </pc:sldChg>
      <pc:sldChg chg="del">
        <pc:chgData name="Kamal Raj Singh" userId="c40a5373-d1ae-4913-b120-c3147c260966" providerId="ADAL" clId="{3657E681-1BED-40C0-A4BF-D2B22AA6B049}" dt="2024-07-08T07:11:09.324" v="287" actId="47"/>
        <pc:sldMkLst>
          <pc:docMk/>
          <pc:sldMk cId="1882623563" sldId="3742"/>
        </pc:sldMkLst>
      </pc:sldChg>
      <pc:sldChg chg="del">
        <pc:chgData name="Kamal Raj Singh" userId="c40a5373-d1ae-4913-b120-c3147c260966" providerId="ADAL" clId="{3657E681-1BED-40C0-A4BF-D2B22AA6B049}" dt="2024-07-08T07:11:09.891" v="288" actId="47"/>
        <pc:sldMkLst>
          <pc:docMk/>
          <pc:sldMk cId="2824357651" sldId="3743"/>
        </pc:sldMkLst>
      </pc:sldChg>
      <pc:sldChg chg="del">
        <pc:chgData name="Kamal Raj Singh" userId="c40a5373-d1ae-4913-b120-c3147c260966" providerId="ADAL" clId="{3657E681-1BED-40C0-A4BF-D2B22AA6B049}" dt="2024-07-08T07:10:15.707" v="263" actId="47"/>
        <pc:sldMkLst>
          <pc:docMk/>
          <pc:sldMk cId="3678817227" sldId="3751"/>
        </pc:sldMkLst>
      </pc:sldChg>
      <pc:sldChg chg="del">
        <pc:chgData name="Kamal Raj Singh" userId="c40a5373-d1ae-4913-b120-c3147c260966" providerId="ADAL" clId="{3657E681-1BED-40C0-A4BF-D2B22AA6B049}" dt="2024-07-08T07:10:16.512" v="264" actId="47"/>
        <pc:sldMkLst>
          <pc:docMk/>
          <pc:sldMk cId="2569839038" sldId="3752"/>
        </pc:sldMkLst>
      </pc:sldChg>
      <pc:sldChg chg="addSp delSp modSp mod setBg">
        <pc:chgData name="Kamal Raj Singh" userId="c40a5373-d1ae-4913-b120-c3147c260966" providerId="ADAL" clId="{3657E681-1BED-40C0-A4BF-D2B22AA6B049}" dt="2024-07-08T09:28:28.838" v="303" actId="26606"/>
        <pc:sldMkLst>
          <pc:docMk/>
          <pc:sldMk cId="3031606659" sldId="3753"/>
        </pc:sldMkLst>
        <pc:spChg chg="mod">
          <ac:chgData name="Kamal Raj Singh" userId="c40a5373-d1ae-4913-b120-c3147c260966" providerId="ADAL" clId="{3657E681-1BED-40C0-A4BF-D2B22AA6B049}" dt="2024-07-08T09:28:28.838" v="303" actId="26606"/>
          <ac:spMkLst>
            <pc:docMk/>
            <pc:sldMk cId="3031606659" sldId="3753"/>
            <ac:spMk id="2" creationId="{18CB952C-A526-4E20-0B17-AA2B05294DE5}"/>
          </ac:spMkLst>
        </pc:spChg>
        <pc:spChg chg="mod">
          <ac:chgData name="Kamal Raj Singh" userId="c40a5373-d1ae-4913-b120-c3147c260966" providerId="ADAL" clId="{3657E681-1BED-40C0-A4BF-D2B22AA6B049}" dt="2024-07-08T09:28:28.838" v="303" actId="26606"/>
          <ac:spMkLst>
            <pc:docMk/>
            <pc:sldMk cId="3031606659" sldId="3753"/>
            <ac:spMk id="8" creationId="{28B034C6-4180-60EA-A3B0-05F0493DB1B2}"/>
          </ac:spMkLst>
        </pc:spChg>
        <pc:spChg chg="add del">
          <ac:chgData name="Kamal Raj Singh" userId="c40a5373-d1ae-4913-b120-c3147c260966" providerId="ADAL" clId="{3657E681-1BED-40C0-A4BF-D2B22AA6B049}" dt="2024-07-08T09:28:28.838" v="302" actId="26606"/>
          <ac:spMkLst>
            <pc:docMk/>
            <pc:sldMk cId="3031606659" sldId="3753"/>
            <ac:spMk id="13" creationId="{F13C74B1-5B17-4795-BED0-7140497B445A}"/>
          </ac:spMkLst>
        </pc:spChg>
        <pc:spChg chg="add del">
          <ac:chgData name="Kamal Raj Singh" userId="c40a5373-d1ae-4913-b120-c3147c260966" providerId="ADAL" clId="{3657E681-1BED-40C0-A4BF-D2B22AA6B049}" dt="2024-07-08T09:28:28.838" v="302" actId="26606"/>
          <ac:spMkLst>
            <pc:docMk/>
            <pc:sldMk cId="3031606659" sldId="3753"/>
            <ac:spMk id="15" creationId="{D4974D33-8DC5-464E-8C6D-BE58F0669C17}"/>
          </ac:spMkLst>
        </pc:spChg>
        <pc:spChg chg="add">
          <ac:chgData name="Kamal Raj Singh" userId="c40a5373-d1ae-4913-b120-c3147c260966" providerId="ADAL" clId="{3657E681-1BED-40C0-A4BF-D2B22AA6B049}" dt="2024-07-08T09:28:28.838" v="303" actId="26606"/>
          <ac:spMkLst>
            <pc:docMk/>
            <pc:sldMk cId="3031606659" sldId="3753"/>
            <ac:spMk id="17" creationId="{2B97F24A-32CE-4C1C-A50D-3016B394DCFB}"/>
          </ac:spMkLst>
        </pc:spChg>
        <pc:spChg chg="add">
          <ac:chgData name="Kamal Raj Singh" userId="c40a5373-d1ae-4913-b120-c3147c260966" providerId="ADAL" clId="{3657E681-1BED-40C0-A4BF-D2B22AA6B049}" dt="2024-07-08T09:28:28.838" v="303" actId="26606"/>
          <ac:spMkLst>
            <pc:docMk/>
            <pc:sldMk cId="3031606659" sldId="3753"/>
            <ac:spMk id="19" creationId="{CD8B4F24-440B-49E9-B85D-733523DC064B}"/>
          </ac:spMkLst>
        </pc:spChg>
        <pc:picChg chg="add mod">
          <ac:chgData name="Kamal Raj Singh" userId="c40a5373-d1ae-4913-b120-c3147c260966" providerId="ADAL" clId="{3657E681-1BED-40C0-A4BF-D2B22AA6B049}" dt="2024-07-08T09:28:28.838" v="303" actId="26606"/>
          <ac:picMkLst>
            <pc:docMk/>
            <pc:sldMk cId="3031606659" sldId="3753"/>
            <ac:picMk id="4" creationId="{07D35BBF-47D2-35FA-73ED-38F611011633}"/>
          </ac:picMkLst>
        </pc:picChg>
      </pc:sldChg>
      <pc:sldChg chg="del">
        <pc:chgData name="Kamal Raj Singh" userId="c40a5373-d1ae-4913-b120-c3147c260966" providerId="ADAL" clId="{3657E681-1BED-40C0-A4BF-D2B22AA6B049}" dt="2024-07-08T07:10:08.592" v="255" actId="47"/>
        <pc:sldMkLst>
          <pc:docMk/>
          <pc:sldMk cId="1883728943" sldId="3754"/>
        </pc:sldMkLst>
      </pc:sldChg>
      <pc:sldChg chg="del">
        <pc:chgData name="Kamal Raj Singh" userId="c40a5373-d1ae-4913-b120-c3147c260966" providerId="ADAL" clId="{3657E681-1BED-40C0-A4BF-D2B22AA6B049}" dt="2024-07-08T07:10:10.011" v="256" actId="47"/>
        <pc:sldMkLst>
          <pc:docMk/>
          <pc:sldMk cId="1954318090" sldId="3755"/>
        </pc:sldMkLst>
      </pc:sldChg>
      <pc:sldChg chg="del">
        <pc:chgData name="Kamal Raj Singh" userId="c40a5373-d1ae-4913-b120-c3147c260966" providerId="ADAL" clId="{3657E681-1BED-40C0-A4BF-D2B22AA6B049}" dt="2024-07-08T07:10:11.055" v="257" actId="47"/>
        <pc:sldMkLst>
          <pc:docMk/>
          <pc:sldMk cId="4265377664" sldId="3756"/>
        </pc:sldMkLst>
      </pc:sldChg>
      <pc:sldChg chg="del">
        <pc:chgData name="Kamal Raj Singh" userId="c40a5373-d1ae-4913-b120-c3147c260966" providerId="ADAL" clId="{3657E681-1BED-40C0-A4BF-D2B22AA6B049}" dt="2024-07-08T07:10:11.747" v="258" actId="47"/>
        <pc:sldMkLst>
          <pc:docMk/>
          <pc:sldMk cId="2939659512" sldId="3757"/>
        </pc:sldMkLst>
      </pc:sldChg>
      <pc:sldChg chg="del">
        <pc:chgData name="Kamal Raj Singh" userId="c40a5373-d1ae-4913-b120-c3147c260966" providerId="ADAL" clId="{3657E681-1BED-40C0-A4BF-D2B22AA6B049}" dt="2024-07-08T07:10:12.361" v="259" actId="47"/>
        <pc:sldMkLst>
          <pc:docMk/>
          <pc:sldMk cId="2800146428" sldId="3758"/>
        </pc:sldMkLst>
      </pc:sldChg>
      <pc:sldChg chg="del">
        <pc:chgData name="Kamal Raj Singh" userId="c40a5373-d1ae-4913-b120-c3147c260966" providerId="ADAL" clId="{3657E681-1BED-40C0-A4BF-D2B22AA6B049}" dt="2024-07-08T07:10:12.854" v="260" actId="47"/>
        <pc:sldMkLst>
          <pc:docMk/>
          <pc:sldMk cId="3508391760" sldId="3759"/>
        </pc:sldMkLst>
      </pc:sldChg>
      <pc:sldChg chg="del">
        <pc:chgData name="Kamal Raj Singh" userId="c40a5373-d1ae-4913-b120-c3147c260966" providerId="ADAL" clId="{3657E681-1BED-40C0-A4BF-D2B22AA6B049}" dt="2024-07-08T07:10:13.498" v="261" actId="47"/>
        <pc:sldMkLst>
          <pc:docMk/>
          <pc:sldMk cId="3060050903" sldId="3760"/>
        </pc:sldMkLst>
      </pc:sldChg>
      <pc:sldChg chg="del">
        <pc:chgData name="Kamal Raj Singh" userId="c40a5373-d1ae-4913-b120-c3147c260966" providerId="ADAL" clId="{3657E681-1BED-40C0-A4BF-D2B22AA6B049}" dt="2024-07-08T07:10:14.729" v="262" actId="47"/>
        <pc:sldMkLst>
          <pc:docMk/>
          <pc:sldMk cId="1916561709" sldId="3761"/>
        </pc:sldMkLst>
      </pc:sldChg>
      <pc:sldChg chg="del">
        <pc:chgData name="Kamal Raj Singh" userId="c40a5373-d1ae-4913-b120-c3147c260966" providerId="ADAL" clId="{3657E681-1BED-40C0-A4BF-D2B22AA6B049}" dt="2024-07-08T07:09:36.514" v="239" actId="47"/>
        <pc:sldMkLst>
          <pc:docMk/>
          <pc:sldMk cId="2283983721" sldId="3762"/>
        </pc:sldMkLst>
      </pc:sldChg>
      <pc:sldChg chg="del">
        <pc:chgData name="Kamal Raj Singh" userId="c40a5373-d1ae-4913-b120-c3147c260966" providerId="ADAL" clId="{3657E681-1BED-40C0-A4BF-D2B22AA6B049}" dt="2024-07-08T07:09:37.998" v="240" actId="47"/>
        <pc:sldMkLst>
          <pc:docMk/>
          <pc:sldMk cId="992875906" sldId="3763"/>
        </pc:sldMkLst>
      </pc:sldChg>
      <pc:sldChg chg="del">
        <pc:chgData name="Kamal Raj Singh" userId="c40a5373-d1ae-4913-b120-c3147c260966" providerId="ADAL" clId="{3657E681-1BED-40C0-A4BF-D2B22AA6B049}" dt="2024-07-08T07:09:38.797" v="241" actId="47"/>
        <pc:sldMkLst>
          <pc:docMk/>
          <pc:sldMk cId="2708968822" sldId="3764"/>
        </pc:sldMkLst>
      </pc:sldChg>
      <pc:sldChg chg="del">
        <pc:chgData name="Kamal Raj Singh" userId="c40a5373-d1ae-4913-b120-c3147c260966" providerId="ADAL" clId="{3657E681-1BED-40C0-A4BF-D2B22AA6B049}" dt="2024-07-08T07:09:39.476" v="242" actId="47"/>
        <pc:sldMkLst>
          <pc:docMk/>
          <pc:sldMk cId="3343776514" sldId="3765"/>
        </pc:sldMkLst>
      </pc:sldChg>
      <pc:sldChg chg="del">
        <pc:chgData name="Kamal Raj Singh" userId="c40a5373-d1ae-4913-b120-c3147c260966" providerId="ADAL" clId="{3657E681-1BED-40C0-A4BF-D2B22AA6B049}" dt="2024-07-08T07:09:43.422" v="248" actId="47"/>
        <pc:sldMkLst>
          <pc:docMk/>
          <pc:sldMk cId="1695744449" sldId="3766"/>
        </pc:sldMkLst>
      </pc:sldChg>
      <pc:sldChg chg="del">
        <pc:chgData name="Kamal Raj Singh" userId="c40a5373-d1ae-4913-b120-c3147c260966" providerId="ADAL" clId="{3657E681-1BED-40C0-A4BF-D2B22AA6B049}" dt="2024-07-08T07:09:45.109" v="250" actId="47"/>
        <pc:sldMkLst>
          <pc:docMk/>
          <pc:sldMk cId="898478179" sldId="3767"/>
        </pc:sldMkLst>
      </pc:sldChg>
      <pc:sldChg chg="del">
        <pc:chgData name="Kamal Raj Singh" userId="c40a5373-d1ae-4913-b120-c3147c260966" providerId="ADAL" clId="{3657E681-1BED-40C0-A4BF-D2B22AA6B049}" dt="2024-07-08T07:09:48.066" v="254" actId="47"/>
        <pc:sldMkLst>
          <pc:docMk/>
          <pc:sldMk cId="1271982047" sldId="3768"/>
        </pc:sldMkLst>
      </pc:sldChg>
      <pc:sldChg chg="del">
        <pc:chgData name="Kamal Raj Singh" userId="c40a5373-d1ae-4913-b120-c3147c260966" providerId="ADAL" clId="{3657E681-1BED-40C0-A4BF-D2B22AA6B049}" dt="2024-07-08T07:09:39.980" v="243" actId="47"/>
        <pc:sldMkLst>
          <pc:docMk/>
          <pc:sldMk cId="3235767455" sldId="3769"/>
        </pc:sldMkLst>
      </pc:sldChg>
      <pc:sldChg chg="del">
        <pc:chgData name="Kamal Raj Singh" userId="c40a5373-d1ae-4913-b120-c3147c260966" providerId="ADAL" clId="{3657E681-1BED-40C0-A4BF-D2B22AA6B049}" dt="2024-07-08T07:09:40.584" v="244" actId="47"/>
        <pc:sldMkLst>
          <pc:docMk/>
          <pc:sldMk cId="3334340170" sldId="3770"/>
        </pc:sldMkLst>
      </pc:sldChg>
      <pc:sldChg chg="del">
        <pc:chgData name="Kamal Raj Singh" userId="c40a5373-d1ae-4913-b120-c3147c260966" providerId="ADAL" clId="{3657E681-1BED-40C0-A4BF-D2B22AA6B049}" dt="2024-07-08T07:09:41.356" v="245" actId="47"/>
        <pc:sldMkLst>
          <pc:docMk/>
          <pc:sldMk cId="4227868234" sldId="3771"/>
        </pc:sldMkLst>
      </pc:sldChg>
      <pc:sldChg chg="del">
        <pc:chgData name="Kamal Raj Singh" userId="c40a5373-d1ae-4913-b120-c3147c260966" providerId="ADAL" clId="{3657E681-1BED-40C0-A4BF-D2B22AA6B049}" dt="2024-07-08T07:09:41.909" v="246" actId="47"/>
        <pc:sldMkLst>
          <pc:docMk/>
          <pc:sldMk cId="1236813342" sldId="3772"/>
        </pc:sldMkLst>
      </pc:sldChg>
      <pc:sldChg chg="del">
        <pc:chgData name="Kamal Raj Singh" userId="c40a5373-d1ae-4913-b120-c3147c260966" providerId="ADAL" clId="{3657E681-1BED-40C0-A4BF-D2B22AA6B049}" dt="2024-07-08T07:09:42.572" v="247" actId="47"/>
        <pc:sldMkLst>
          <pc:docMk/>
          <pc:sldMk cId="146030939" sldId="3773"/>
        </pc:sldMkLst>
      </pc:sldChg>
      <pc:sldChg chg="del">
        <pc:chgData name="Kamal Raj Singh" userId="c40a5373-d1ae-4913-b120-c3147c260966" providerId="ADAL" clId="{3657E681-1BED-40C0-A4BF-D2B22AA6B049}" dt="2024-07-08T07:09:44.210" v="249" actId="47"/>
        <pc:sldMkLst>
          <pc:docMk/>
          <pc:sldMk cId="3861494610" sldId="3774"/>
        </pc:sldMkLst>
      </pc:sldChg>
      <pc:sldChg chg="del">
        <pc:chgData name="Kamal Raj Singh" userId="c40a5373-d1ae-4913-b120-c3147c260966" providerId="ADAL" clId="{3657E681-1BED-40C0-A4BF-D2B22AA6B049}" dt="2024-07-08T07:09:45.850" v="251" actId="47"/>
        <pc:sldMkLst>
          <pc:docMk/>
          <pc:sldMk cId="255481286" sldId="3775"/>
        </pc:sldMkLst>
      </pc:sldChg>
      <pc:sldChg chg="del">
        <pc:chgData name="Kamal Raj Singh" userId="c40a5373-d1ae-4913-b120-c3147c260966" providerId="ADAL" clId="{3657E681-1BED-40C0-A4BF-D2B22AA6B049}" dt="2024-07-08T07:09:46.636" v="252" actId="47"/>
        <pc:sldMkLst>
          <pc:docMk/>
          <pc:sldMk cId="159942371" sldId="3776"/>
        </pc:sldMkLst>
      </pc:sldChg>
      <pc:sldChg chg="del">
        <pc:chgData name="Kamal Raj Singh" userId="c40a5373-d1ae-4913-b120-c3147c260966" providerId="ADAL" clId="{3657E681-1BED-40C0-A4BF-D2B22AA6B049}" dt="2024-07-08T07:09:47.296" v="253" actId="47"/>
        <pc:sldMkLst>
          <pc:docMk/>
          <pc:sldMk cId="963896960" sldId="3777"/>
        </pc:sldMkLst>
      </pc:sldChg>
      <pc:sldChg chg="addSp delSp modSp add mod setBg">
        <pc:chgData name="Kamal Raj Singh" userId="c40a5373-d1ae-4913-b120-c3147c260966" providerId="ADAL" clId="{3657E681-1BED-40C0-A4BF-D2B22AA6B049}" dt="2024-07-08T09:35:11.626" v="326" actId="26606"/>
        <pc:sldMkLst>
          <pc:docMk/>
          <pc:sldMk cId="372811196" sldId="3778"/>
        </pc:sldMkLst>
        <pc:spChg chg="mod ord">
          <ac:chgData name="Kamal Raj Singh" userId="c40a5373-d1ae-4913-b120-c3147c260966" providerId="ADAL" clId="{3657E681-1BED-40C0-A4BF-D2B22AA6B049}" dt="2024-07-08T09:35:11.626" v="326" actId="26606"/>
          <ac:spMkLst>
            <pc:docMk/>
            <pc:sldMk cId="372811196" sldId="3778"/>
            <ac:spMk id="2" creationId="{18CB952C-A526-4E20-0B17-AA2B05294DE5}"/>
          </ac:spMkLst>
        </pc:spChg>
        <pc:spChg chg="mod">
          <ac:chgData name="Kamal Raj Singh" userId="c40a5373-d1ae-4913-b120-c3147c260966" providerId="ADAL" clId="{3657E681-1BED-40C0-A4BF-D2B22AA6B049}" dt="2024-07-08T09:35:11.626" v="326" actId="26606"/>
          <ac:spMkLst>
            <pc:docMk/>
            <pc:sldMk cId="372811196" sldId="3778"/>
            <ac:spMk id="8" creationId="{28B034C6-4180-60EA-A3B0-05F0493DB1B2}"/>
          </ac:spMkLst>
        </pc:spChg>
        <pc:spChg chg="add del">
          <ac:chgData name="Kamal Raj Singh" userId="c40a5373-d1ae-4913-b120-c3147c260966" providerId="ADAL" clId="{3657E681-1BED-40C0-A4BF-D2B22AA6B049}" dt="2024-07-08T09:35:10.001" v="323" actId="26606"/>
          <ac:spMkLst>
            <pc:docMk/>
            <pc:sldMk cId="372811196" sldId="3778"/>
            <ac:spMk id="13" creationId="{2B97F24A-32CE-4C1C-A50D-3016B394DCFB}"/>
          </ac:spMkLst>
        </pc:spChg>
        <pc:spChg chg="add del">
          <ac:chgData name="Kamal Raj Singh" userId="c40a5373-d1ae-4913-b120-c3147c260966" providerId="ADAL" clId="{3657E681-1BED-40C0-A4BF-D2B22AA6B049}" dt="2024-07-08T09:35:10.001" v="323" actId="26606"/>
          <ac:spMkLst>
            <pc:docMk/>
            <pc:sldMk cId="372811196" sldId="3778"/>
            <ac:spMk id="15" creationId="{CD8B4F24-440B-49E9-B85D-733523DC064B}"/>
          </ac:spMkLst>
        </pc:spChg>
        <pc:spChg chg="add del">
          <ac:chgData name="Kamal Raj Singh" userId="c40a5373-d1ae-4913-b120-c3147c260966" providerId="ADAL" clId="{3657E681-1BED-40C0-A4BF-D2B22AA6B049}" dt="2024-07-08T09:35:11.626" v="325" actId="26606"/>
          <ac:spMkLst>
            <pc:docMk/>
            <pc:sldMk cId="372811196" sldId="3778"/>
            <ac:spMk id="17" creationId="{2B97F24A-32CE-4C1C-A50D-3016B394DCFB}"/>
          </ac:spMkLst>
        </pc:spChg>
        <pc:spChg chg="add del">
          <ac:chgData name="Kamal Raj Singh" userId="c40a5373-d1ae-4913-b120-c3147c260966" providerId="ADAL" clId="{3657E681-1BED-40C0-A4BF-D2B22AA6B049}" dt="2024-07-08T09:35:11.626" v="325" actId="26606"/>
          <ac:spMkLst>
            <pc:docMk/>
            <pc:sldMk cId="372811196" sldId="3778"/>
            <ac:spMk id="18" creationId="{6357EC4F-235E-4222-A36F-C7878ACE37F2}"/>
          </ac:spMkLst>
        </pc:spChg>
        <pc:grpChg chg="add">
          <ac:chgData name="Kamal Raj Singh" userId="c40a5373-d1ae-4913-b120-c3147c260966" providerId="ADAL" clId="{3657E681-1BED-40C0-A4BF-D2B22AA6B049}" dt="2024-07-08T09:35:11.626" v="326" actId="26606"/>
          <ac:grpSpMkLst>
            <pc:docMk/>
            <pc:sldMk cId="372811196" sldId="3778"/>
            <ac:grpSpMk id="20" creationId="{31C49F18-8757-4E87-5C2E-9D6D7B82BA3B}"/>
          </ac:grpSpMkLst>
        </pc:grpChg>
        <pc:picChg chg="add mod">
          <ac:chgData name="Kamal Raj Singh" userId="c40a5373-d1ae-4913-b120-c3147c260966" providerId="ADAL" clId="{3657E681-1BED-40C0-A4BF-D2B22AA6B049}" dt="2024-07-08T09:35:11.626" v="326" actId="26606"/>
          <ac:picMkLst>
            <pc:docMk/>
            <pc:sldMk cId="372811196" sldId="3778"/>
            <ac:picMk id="4" creationId="{08169F90-1F5F-349A-0081-B16647669977}"/>
          </ac:picMkLst>
        </pc:picChg>
      </pc:sldChg>
      <pc:sldChg chg="addSp delSp modSp add mod setBg">
        <pc:chgData name="Kamal Raj Singh" userId="c40a5373-d1ae-4913-b120-c3147c260966" providerId="ADAL" clId="{3657E681-1BED-40C0-A4BF-D2B22AA6B049}" dt="2024-07-08T10:06:32.199" v="388" actId="26606"/>
        <pc:sldMkLst>
          <pc:docMk/>
          <pc:sldMk cId="4049094363" sldId="3779"/>
        </pc:sldMkLst>
        <pc:spChg chg="mod ord">
          <ac:chgData name="Kamal Raj Singh" userId="c40a5373-d1ae-4913-b120-c3147c260966" providerId="ADAL" clId="{3657E681-1BED-40C0-A4BF-D2B22AA6B049}" dt="2024-07-08T10:06:32.199" v="388" actId="26606"/>
          <ac:spMkLst>
            <pc:docMk/>
            <pc:sldMk cId="4049094363" sldId="3779"/>
            <ac:spMk id="2" creationId="{18CB952C-A526-4E20-0B17-AA2B05294DE5}"/>
          </ac:spMkLst>
        </pc:spChg>
        <pc:spChg chg="mod">
          <ac:chgData name="Kamal Raj Singh" userId="c40a5373-d1ae-4913-b120-c3147c260966" providerId="ADAL" clId="{3657E681-1BED-40C0-A4BF-D2B22AA6B049}" dt="2024-07-08T10:06:32.199" v="388" actId="26606"/>
          <ac:spMkLst>
            <pc:docMk/>
            <pc:sldMk cId="4049094363" sldId="3779"/>
            <ac:spMk id="8" creationId="{28B034C6-4180-60EA-A3B0-05F0493DB1B2}"/>
          </ac:spMkLst>
        </pc:spChg>
        <pc:spChg chg="add del">
          <ac:chgData name="Kamal Raj Singh" userId="c40a5373-d1ae-4913-b120-c3147c260966" providerId="ADAL" clId="{3657E681-1BED-40C0-A4BF-D2B22AA6B049}" dt="2024-07-08T10:06:26.780" v="383" actId="26606"/>
          <ac:spMkLst>
            <pc:docMk/>
            <pc:sldMk cId="4049094363" sldId="3779"/>
            <ac:spMk id="13" creationId="{2B97F24A-32CE-4C1C-A50D-3016B394DCFB}"/>
          </ac:spMkLst>
        </pc:spChg>
        <pc:spChg chg="add del">
          <ac:chgData name="Kamal Raj Singh" userId="c40a5373-d1ae-4913-b120-c3147c260966" providerId="ADAL" clId="{3657E681-1BED-40C0-A4BF-D2B22AA6B049}" dt="2024-07-08T10:06:26.780" v="383" actId="26606"/>
          <ac:spMkLst>
            <pc:docMk/>
            <pc:sldMk cId="4049094363" sldId="3779"/>
            <ac:spMk id="15" creationId="{CD8B4F24-440B-49E9-B85D-733523DC064B}"/>
          </ac:spMkLst>
        </pc:spChg>
        <pc:spChg chg="add del">
          <ac:chgData name="Kamal Raj Singh" userId="c40a5373-d1ae-4913-b120-c3147c260966" providerId="ADAL" clId="{3657E681-1BED-40C0-A4BF-D2B22AA6B049}" dt="2024-07-08T10:06:29.445" v="385" actId="26606"/>
          <ac:spMkLst>
            <pc:docMk/>
            <pc:sldMk cId="4049094363" sldId="3779"/>
            <ac:spMk id="17" creationId="{59FA8C2E-A5A7-4490-927A-7CD58343EDBB}"/>
          </ac:spMkLst>
        </pc:spChg>
        <pc:spChg chg="add del">
          <ac:chgData name="Kamal Raj Singh" userId="c40a5373-d1ae-4913-b120-c3147c260966" providerId="ADAL" clId="{3657E681-1BED-40C0-A4BF-D2B22AA6B049}" dt="2024-07-08T10:06:29.445" v="385" actId="26606"/>
          <ac:spMkLst>
            <pc:docMk/>
            <pc:sldMk cId="4049094363" sldId="3779"/>
            <ac:spMk id="18" creationId="{32AEEBC8-9D30-42EF-95F2-386C2653FBF0}"/>
          </ac:spMkLst>
        </pc:spChg>
        <pc:spChg chg="add del">
          <ac:chgData name="Kamal Raj Singh" userId="c40a5373-d1ae-4913-b120-c3147c260966" providerId="ADAL" clId="{3657E681-1BED-40C0-A4BF-D2B22AA6B049}" dt="2024-07-08T10:06:29.445" v="385" actId="26606"/>
          <ac:spMkLst>
            <pc:docMk/>
            <pc:sldMk cId="4049094363" sldId="3779"/>
            <ac:spMk id="19" creationId="{3529E97A-97C3-40EA-8A04-5C02398D568F}"/>
          </ac:spMkLst>
        </pc:spChg>
        <pc:spChg chg="add del">
          <ac:chgData name="Kamal Raj Singh" userId="c40a5373-d1ae-4913-b120-c3147c260966" providerId="ADAL" clId="{3657E681-1BED-40C0-A4BF-D2B22AA6B049}" dt="2024-07-08T10:06:32.191" v="387" actId="26606"/>
          <ac:spMkLst>
            <pc:docMk/>
            <pc:sldMk cId="4049094363" sldId="3779"/>
            <ac:spMk id="21" creationId="{66E48AFA-8884-4F68-A44F-D2C1E8609C5A}"/>
          </ac:spMkLst>
        </pc:spChg>
        <pc:spChg chg="add del">
          <ac:chgData name="Kamal Raj Singh" userId="c40a5373-d1ae-4913-b120-c3147c260966" providerId="ADAL" clId="{3657E681-1BED-40C0-A4BF-D2B22AA6B049}" dt="2024-07-08T10:06:32.191" v="387" actId="26606"/>
          <ac:spMkLst>
            <pc:docMk/>
            <pc:sldMk cId="4049094363" sldId="3779"/>
            <ac:spMk id="22" creationId="{969D19A6-08CB-498C-93EC-3FFB021FC68A}"/>
          </ac:spMkLst>
        </pc:spChg>
        <pc:spChg chg="add">
          <ac:chgData name="Kamal Raj Singh" userId="c40a5373-d1ae-4913-b120-c3147c260966" providerId="ADAL" clId="{3657E681-1BED-40C0-A4BF-D2B22AA6B049}" dt="2024-07-08T10:06:32.199" v="388" actId="26606"/>
          <ac:spMkLst>
            <pc:docMk/>
            <pc:sldMk cId="4049094363" sldId="3779"/>
            <ac:spMk id="24" creationId="{2550BE34-C2B8-49B8-8519-67A8CAD51AE9}"/>
          </ac:spMkLst>
        </pc:spChg>
        <pc:spChg chg="add">
          <ac:chgData name="Kamal Raj Singh" userId="c40a5373-d1ae-4913-b120-c3147c260966" providerId="ADAL" clId="{3657E681-1BED-40C0-A4BF-D2B22AA6B049}" dt="2024-07-08T10:06:32.199" v="388" actId="26606"/>
          <ac:spMkLst>
            <pc:docMk/>
            <pc:sldMk cId="4049094363" sldId="3779"/>
            <ac:spMk id="25" creationId="{A7457DD9-5A45-400A-AB4B-4B4EDECA25F1}"/>
          </ac:spMkLst>
        </pc:spChg>
        <pc:spChg chg="add">
          <ac:chgData name="Kamal Raj Singh" userId="c40a5373-d1ae-4913-b120-c3147c260966" providerId="ADAL" clId="{3657E681-1BED-40C0-A4BF-D2B22AA6B049}" dt="2024-07-08T10:06:32.199" v="388" actId="26606"/>
          <ac:spMkLst>
            <pc:docMk/>
            <pc:sldMk cId="4049094363" sldId="3779"/>
            <ac:spMk id="26" creationId="{441CF7D6-A660-431A-B0BB-140A0D5556B6}"/>
          </ac:spMkLst>
        </pc:spChg>
        <pc:spChg chg="add">
          <ac:chgData name="Kamal Raj Singh" userId="c40a5373-d1ae-4913-b120-c3147c260966" providerId="ADAL" clId="{3657E681-1BED-40C0-A4BF-D2B22AA6B049}" dt="2024-07-08T10:06:32.199" v="388" actId="26606"/>
          <ac:spMkLst>
            <pc:docMk/>
            <pc:sldMk cId="4049094363" sldId="3779"/>
            <ac:spMk id="27" creationId="{0570A85B-3810-4F95-97B0-CBF4CCDB381C}"/>
          </ac:spMkLst>
        </pc:spChg>
        <pc:picChg chg="add mod">
          <ac:chgData name="Kamal Raj Singh" userId="c40a5373-d1ae-4913-b120-c3147c260966" providerId="ADAL" clId="{3657E681-1BED-40C0-A4BF-D2B22AA6B049}" dt="2024-07-08T10:06:32.199" v="388" actId="26606"/>
          <ac:picMkLst>
            <pc:docMk/>
            <pc:sldMk cId="4049094363" sldId="3779"/>
            <ac:picMk id="4" creationId="{C6894B33-2384-DE66-9152-525E058A7893}"/>
          </ac:picMkLst>
        </pc:picChg>
      </pc:sldChg>
      <pc:sldChg chg="modSp add mod">
        <pc:chgData name="Kamal Raj Singh" userId="c40a5373-d1ae-4913-b120-c3147c260966" providerId="ADAL" clId="{3657E681-1BED-40C0-A4BF-D2B22AA6B049}" dt="2024-07-08T10:20:34.276" v="489" actId="12"/>
        <pc:sldMkLst>
          <pc:docMk/>
          <pc:sldMk cId="3416973786" sldId="3780"/>
        </pc:sldMkLst>
        <pc:spChg chg="mod">
          <ac:chgData name="Kamal Raj Singh" userId="c40a5373-d1ae-4913-b120-c3147c260966" providerId="ADAL" clId="{3657E681-1BED-40C0-A4BF-D2B22AA6B049}" dt="2024-07-08T10:20:34.276" v="489" actId="12"/>
          <ac:spMkLst>
            <pc:docMk/>
            <pc:sldMk cId="3416973786" sldId="3780"/>
            <ac:spMk id="2" creationId="{18CB952C-A526-4E20-0B17-AA2B05294DE5}"/>
          </ac:spMkLst>
        </pc:spChg>
      </pc:sldChg>
      <pc:sldChg chg="addSp modSp add mod setBg">
        <pc:chgData name="Kamal Raj Singh" userId="c40a5373-d1ae-4913-b120-c3147c260966" providerId="ADAL" clId="{3657E681-1BED-40C0-A4BF-D2B22AA6B049}" dt="2024-07-08T09:30:19.819" v="310" actId="26606"/>
        <pc:sldMkLst>
          <pc:docMk/>
          <pc:sldMk cId="1429892182" sldId="3781"/>
        </pc:sldMkLst>
        <pc:spChg chg="mod">
          <ac:chgData name="Kamal Raj Singh" userId="c40a5373-d1ae-4913-b120-c3147c260966" providerId="ADAL" clId="{3657E681-1BED-40C0-A4BF-D2B22AA6B049}" dt="2024-07-08T09:30:19.819" v="310" actId="26606"/>
          <ac:spMkLst>
            <pc:docMk/>
            <pc:sldMk cId="1429892182" sldId="3781"/>
            <ac:spMk id="2" creationId="{18CB952C-A526-4E20-0B17-AA2B05294DE5}"/>
          </ac:spMkLst>
        </pc:spChg>
        <pc:spChg chg="mod">
          <ac:chgData name="Kamal Raj Singh" userId="c40a5373-d1ae-4913-b120-c3147c260966" providerId="ADAL" clId="{3657E681-1BED-40C0-A4BF-D2B22AA6B049}" dt="2024-07-08T09:30:19.819" v="310" actId="26606"/>
          <ac:spMkLst>
            <pc:docMk/>
            <pc:sldMk cId="1429892182" sldId="3781"/>
            <ac:spMk id="8" creationId="{28B034C6-4180-60EA-A3B0-05F0493DB1B2}"/>
          </ac:spMkLst>
        </pc:spChg>
        <pc:spChg chg="add">
          <ac:chgData name="Kamal Raj Singh" userId="c40a5373-d1ae-4913-b120-c3147c260966" providerId="ADAL" clId="{3657E681-1BED-40C0-A4BF-D2B22AA6B049}" dt="2024-07-08T09:30:19.819" v="310" actId="26606"/>
          <ac:spMkLst>
            <pc:docMk/>
            <pc:sldMk cId="1429892182" sldId="3781"/>
            <ac:spMk id="13" creationId="{2B97F24A-32CE-4C1C-A50D-3016B394DCFB}"/>
          </ac:spMkLst>
        </pc:spChg>
        <pc:spChg chg="add">
          <ac:chgData name="Kamal Raj Singh" userId="c40a5373-d1ae-4913-b120-c3147c260966" providerId="ADAL" clId="{3657E681-1BED-40C0-A4BF-D2B22AA6B049}" dt="2024-07-08T09:30:19.819" v="310" actId="26606"/>
          <ac:spMkLst>
            <pc:docMk/>
            <pc:sldMk cId="1429892182" sldId="3781"/>
            <ac:spMk id="15" creationId="{CD8B4F24-440B-49E9-B85D-733523DC064B}"/>
          </ac:spMkLst>
        </pc:spChg>
        <pc:picChg chg="add mod">
          <ac:chgData name="Kamal Raj Singh" userId="c40a5373-d1ae-4913-b120-c3147c260966" providerId="ADAL" clId="{3657E681-1BED-40C0-A4BF-D2B22AA6B049}" dt="2024-07-08T09:30:19.819" v="310" actId="26606"/>
          <ac:picMkLst>
            <pc:docMk/>
            <pc:sldMk cId="1429892182" sldId="3781"/>
            <ac:picMk id="4" creationId="{826B1FE9-961F-255E-5CC5-F3779F8228EC}"/>
          </ac:picMkLst>
        </pc:picChg>
      </pc:sldChg>
      <pc:sldChg chg="addSp delSp modSp add mod setBg">
        <pc:chgData name="Kamal Raj Singh" userId="c40a5373-d1ae-4913-b120-c3147c260966" providerId="ADAL" clId="{3657E681-1BED-40C0-A4BF-D2B22AA6B049}" dt="2024-07-08T09:36:04.538" v="336" actId="26606"/>
        <pc:sldMkLst>
          <pc:docMk/>
          <pc:sldMk cId="746161212" sldId="3782"/>
        </pc:sldMkLst>
        <pc:spChg chg="del mod">
          <ac:chgData name="Kamal Raj Singh" userId="c40a5373-d1ae-4913-b120-c3147c260966" providerId="ADAL" clId="{3657E681-1BED-40C0-A4BF-D2B22AA6B049}" dt="2024-07-08T09:35:42.922" v="329" actId="478"/>
          <ac:spMkLst>
            <pc:docMk/>
            <pc:sldMk cId="746161212" sldId="3782"/>
            <ac:spMk id="2" creationId="{18CB952C-A526-4E20-0B17-AA2B05294DE5}"/>
          </ac:spMkLst>
        </pc:spChg>
        <pc:spChg chg="mod">
          <ac:chgData name="Kamal Raj Singh" userId="c40a5373-d1ae-4913-b120-c3147c260966" providerId="ADAL" clId="{3657E681-1BED-40C0-A4BF-D2B22AA6B049}" dt="2024-07-08T09:36:04.538" v="336" actId="26606"/>
          <ac:spMkLst>
            <pc:docMk/>
            <pc:sldMk cId="746161212" sldId="3782"/>
            <ac:spMk id="8" creationId="{28B034C6-4180-60EA-A3B0-05F0493DB1B2}"/>
          </ac:spMkLst>
        </pc:spChg>
        <pc:spChg chg="add">
          <ac:chgData name="Kamal Raj Singh" userId="c40a5373-d1ae-4913-b120-c3147c260966" providerId="ADAL" clId="{3657E681-1BED-40C0-A4BF-D2B22AA6B049}" dt="2024-07-08T09:36:04.538" v="336" actId="26606"/>
          <ac:spMkLst>
            <pc:docMk/>
            <pc:sldMk cId="746161212" sldId="3782"/>
            <ac:spMk id="13" creationId="{99ED5833-B85B-4103-8A3B-CAB0308E6C15}"/>
          </ac:spMkLst>
        </pc:spChg>
        <pc:picChg chg="add mod">
          <ac:chgData name="Kamal Raj Singh" userId="c40a5373-d1ae-4913-b120-c3147c260966" providerId="ADAL" clId="{3657E681-1BED-40C0-A4BF-D2B22AA6B049}" dt="2024-07-08T09:36:04.538" v="336" actId="26606"/>
          <ac:picMkLst>
            <pc:docMk/>
            <pc:sldMk cId="746161212" sldId="3782"/>
            <ac:picMk id="4" creationId="{607709CC-39A5-77A4-35F4-91DCFCCE5E5A}"/>
          </ac:picMkLst>
        </pc:picChg>
        <pc:picChg chg="add mod">
          <ac:chgData name="Kamal Raj Singh" userId="c40a5373-d1ae-4913-b120-c3147c260966" providerId="ADAL" clId="{3657E681-1BED-40C0-A4BF-D2B22AA6B049}" dt="2024-07-08T09:36:04.538" v="336" actId="26606"/>
          <ac:picMkLst>
            <pc:docMk/>
            <pc:sldMk cId="746161212" sldId="3782"/>
            <ac:picMk id="6" creationId="{782C1C91-62D4-B243-1D8F-83EBDFED7581}"/>
          </ac:picMkLst>
        </pc:picChg>
      </pc:sldChg>
      <pc:sldChg chg="addSp delSp modSp add mod setBg">
        <pc:chgData name="Kamal Raj Singh" userId="c40a5373-d1ae-4913-b120-c3147c260966" providerId="ADAL" clId="{3657E681-1BED-40C0-A4BF-D2B22AA6B049}" dt="2024-07-08T09:38:10.244" v="347" actId="26606"/>
        <pc:sldMkLst>
          <pc:docMk/>
          <pc:sldMk cId="3559061063" sldId="3783"/>
        </pc:sldMkLst>
        <pc:spChg chg="mod">
          <ac:chgData name="Kamal Raj Singh" userId="c40a5373-d1ae-4913-b120-c3147c260966" providerId="ADAL" clId="{3657E681-1BED-40C0-A4BF-D2B22AA6B049}" dt="2024-07-08T09:38:10.244" v="347" actId="26606"/>
          <ac:spMkLst>
            <pc:docMk/>
            <pc:sldMk cId="3559061063" sldId="3783"/>
            <ac:spMk id="2" creationId="{18CB952C-A526-4E20-0B17-AA2B05294DE5}"/>
          </ac:spMkLst>
        </pc:spChg>
        <pc:spChg chg="mod">
          <ac:chgData name="Kamal Raj Singh" userId="c40a5373-d1ae-4913-b120-c3147c260966" providerId="ADAL" clId="{3657E681-1BED-40C0-A4BF-D2B22AA6B049}" dt="2024-07-08T09:38:10.244" v="347" actId="26606"/>
          <ac:spMkLst>
            <pc:docMk/>
            <pc:sldMk cId="3559061063" sldId="3783"/>
            <ac:spMk id="8" creationId="{28B034C6-4180-60EA-A3B0-05F0493DB1B2}"/>
          </ac:spMkLst>
        </pc:spChg>
        <pc:spChg chg="add del">
          <ac:chgData name="Kamal Raj Singh" userId="c40a5373-d1ae-4913-b120-c3147c260966" providerId="ADAL" clId="{3657E681-1BED-40C0-A4BF-D2B22AA6B049}" dt="2024-07-08T09:38:08.508" v="344" actId="26606"/>
          <ac:spMkLst>
            <pc:docMk/>
            <pc:sldMk cId="3559061063" sldId="3783"/>
            <ac:spMk id="13" creationId="{2B97F24A-32CE-4C1C-A50D-3016B394DCFB}"/>
          </ac:spMkLst>
        </pc:spChg>
        <pc:spChg chg="add del">
          <ac:chgData name="Kamal Raj Singh" userId="c40a5373-d1ae-4913-b120-c3147c260966" providerId="ADAL" clId="{3657E681-1BED-40C0-A4BF-D2B22AA6B049}" dt="2024-07-08T09:38:08.508" v="344" actId="26606"/>
          <ac:spMkLst>
            <pc:docMk/>
            <pc:sldMk cId="3559061063" sldId="3783"/>
            <ac:spMk id="15" creationId="{CD8B4F24-440B-49E9-B85D-733523DC064B}"/>
          </ac:spMkLst>
        </pc:spChg>
        <pc:spChg chg="add del">
          <ac:chgData name="Kamal Raj Singh" userId="c40a5373-d1ae-4913-b120-c3147c260966" providerId="ADAL" clId="{3657E681-1BED-40C0-A4BF-D2B22AA6B049}" dt="2024-07-08T09:38:10.234" v="346" actId="26606"/>
          <ac:spMkLst>
            <pc:docMk/>
            <pc:sldMk cId="3559061063" sldId="3783"/>
            <ac:spMk id="17" creationId="{2B97F24A-32CE-4C1C-A50D-3016B394DCFB}"/>
          </ac:spMkLst>
        </pc:spChg>
        <pc:spChg chg="add del">
          <ac:chgData name="Kamal Raj Singh" userId="c40a5373-d1ae-4913-b120-c3147c260966" providerId="ADAL" clId="{3657E681-1BED-40C0-A4BF-D2B22AA6B049}" dt="2024-07-08T09:38:10.234" v="346" actId="26606"/>
          <ac:spMkLst>
            <pc:docMk/>
            <pc:sldMk cId="3559061063" sldId="3783"/>
            <ac:spMk id="18" creationId="{6357EC4F-235E-4222-A36F-C7878ACE37F2}"/>
          </ac:spMkLst>
        </pc:spChg>
        <pc:spChg chg="add">
          <ac:chgData name="Kamal Raj Singh" userId="c40a5373-d1ae-4913-b120-c3147c260966" providerId="ADAL" clId="{3657E681-1BED-40C0-A4BF-D2B22AA6B049}" dt="2024-07-08T09:38:10.244" v="347" actId="26606"/>
          <ac:spMkLst>
            <pc:docMk/>
            <pc:sldMk cId="3559061063" sldId="3783"/>
            <ac:spMk id="20" creationId="{2B97F24A-32CE-4C1C-A50D-3016B394DCFB}"/>
          </ac:spMkLst>
        </pc:spChg>
        <pc:spChg chg="add">
          <ac:chgData name="Kamal Raj Singh" userId="c40a5373-d1ae-4913-b120-c3147c260966" providerId="ADAL" clId="{3657E681-1BED-40C0-A4BF-D2B22AA6B049}" dt="2024-07-08T09:38:10.244" v="347" actId="26606"/>
          <ac:spMkLst>
            <pc:docMk/>
            <pc:sldMk cId="3559061063" sldId="3783"/>
            <ac:spMk id="21" creationId="{CD8B4F24-440B-49E9-B85D-733523DC064B}"/>
          </ac:spMkLst>
        </pc:spChg>
        <pc:picChg chg="add mod">
          <ac:chgData name="Kamal Raj Singh" userId="c40a5373-d1ae-4913-b120-c3147c260966" providerId="ADAL" clId="{3657E681-1BED-40C0-A4BF-D2B22AA6B049}" dt="2024-07-08T09:38:10.244" v="347" actId="26606"/>
          <ac:picMkLst>
            <pc:docMk/>
            <pc:sldMk cId="3559061063" sldId="3783"/>
            <ac:picMk id="4" creationId="{B5245B5A-1DBD-4CA8-64B6-E221F754FFDB}"/>
          </ac:picMkLst>
        </pc:picChg>
      </pc:sldChg>
      <pc:sldChg chg="addSp delSp modSp add mod setBg delDesignElem">
        <pc:chgData name="Kamal Raj Singh" userId="c40a5373-d1ae-4913-b120-c3147c260966" providerId="ADAL" clId="{3657E681-1BED-40C0-A4BF-D2B22AA6B049}" dt="2024-07-08T09:39:56.644" v="370" actId="26606"/>
        <pc:sldMkLst>
          <pc:docMk/>
          <pc:sldMk cId="1463897535" sldId="3784"/>
        </pc:sldMkLst>
        <pc:spChg chg="mod ord">
          <ac:chgData name="Kamal Raj Singh" userId="c40a5373-d1ae-4913-b120-c3147c260966" providerId="ADAL" clId="{3657E681-1BED-40C0-A4BF-D2B22AA6B049}" dt="2024-07-08T09:39:56.644" v="370" actId="26606"/>
          <ac:spMkLst>
            <pc:docMk/>
            <pc:sldMk cId="1463897535" sldId="3784"/>
            <ac:spMk id="2" creationId="{18CB952C-A526-4E20-0B17-AA2B05294DE5}"/>
          </ac:spMkLst>
        </pc:spChg>
        <pc:spChg chg="mod">
          <ac:chgData name="Kamal Raj Singh" userId="c40a5373-d1ae-4913-b120-c3147c260966" providerId="ADAL" clId="{3657E681-1BED-40C0-A4BF-D2B22AA6B049}" dt="2024-07-08T09:39:55.523" v="367" actId="26606"/>
          <ac:spMkLst>
            <pc:docMk/>
            <pc:sldMk cId="1463897535" sldId="3784"/>
            <ac:spMk id="8" creationId="{28B034C6-4180-60EA-A3B0-05F0493DB1B2}"/>
          </ac:spMkLst>
        </pc:spChg>
        <pc:spChg chg="add del">
          <ac:chgData name="Kamal Raj Singh" userId="c40a5373-d1ae-4913-b120-c3147c260966" providerId="ADAL" clId="{3657E681-1BED-40C0-A4BF-D2B22AA6B049}" dt="2024-07-08T09:39:50.587" v="363" actId="26606"/>
          <ac:spMkLst>
            <pc:docMk/>
            <pc:sldMk cId="1463897535" sldId="3784"/>
            <ac:spMk id="13" creationId="{2B97F24A-32CE-4C1C-A50D-3016B394DCFB}"/>
          </ac:spMkLst>
        </pc:spChg>
        <pc:spChg chg="add del">
          <ac:chgData name="Kamal Raj Singh" userId="c40a5373-d1ae-4913-b120-c3147c260966" providerId="ADAL" clId="{3657E681-1BED-40C0-A4BF-D2B22AA6B049}" dt="2024-07-08T09:39:50.587" v="363" actId="26606"/>
          <ac:spMkLst>
            <pc:docMk/>
            <pc:sldMk cId="1463897535" sldId="3784"/>
            <ac:spMk id="15" creationId="{CD8B4F24-440B-49E9-B85D-733523DC064B}"/>
          </ac:spMkLst>
        </pc:spChg>
        <pc:spChg chg="add del">
          <ac:chgData name="Kamal Raj Singh" userId="c40a5373-d1ae-4913-b120-c3147c260966" providerId="ADAL" clId="{3657E681-1BED-40C0-A4BF-D2B22AA6B049}" dt="2024-07-08T09:39:52.403" v="365" actId="26606"/>
          <ac:spMkLst>
            <pc:docMk/>
            <pc:sldMk cId="1463897535" sldId="3784"/>
            <ac:spMk id="17" creationId="{2B97F24A-32CE-4C1C-A50D-3016B394DCFB}"/>
          </ac:spMkLst>
        </pc:spChg>
        <pc:spChg chg="add del">
          <ac:chgData name="Kamal Raj Singh" userId="c40a5373-d1ae-4913-b120-c3147c260966" providerId="ADAL" clId="{3657E681-1BED-40C0-A4BF-D2B22AA6B049}" dt="2024-07-08T09:39:52.403" v="365" actId="26606"/>
          <ac:spMkLst>
            <pc:docMk/>
            <pc:sldMk cId="1463897535" sldId="3784"/>
            <ac:spMk id="18" creationId="{6357EC4F-235E-4222-A36F-C7878ACE37F2}"/>
          </ac:spMkLst>
        </pc:spChg>
        <pc:spChg chg="del">
          <ac:chgData name="Kamal Raj Singh" userId="c40a5373-d1ae-4913-b120-c3147c260966" providerId="ADAL" clId="{3657E681-1BED-40C0-A4BF-D2B22AA6B049}" dt="2024-07-08T09:38:43.202" v="349"/>
          <ac:spMkLst>
            <pc:docMk/>
            <pc:sldMk cId="1463897535" sldId="3784"/>
            <ac:spMk id="20" creationId="{2B97F24A-32CE-4C1C-A50D-3016B394DCFB}"/>
          </ac:spMkLst>
        </pc:spChg>
        <pc:spChg chg="del">
          <ac:chgData name="Kamal Raj Singh" userId="c40a5373-d1ae-4913-b120-c3147c260966" providerId="ADAL" clId="{3657E681-1BED-40C0-A4BF-D2B22AA6B049}" dt="2024-07-08T09:38:43.202" v="349"/>
          <ac:spMkLst>
            <pc:docMk/>
            <pc:sldMk cId="1463897535" sldId="3784"/>
            <ac:spMk id="21" creationId="{CD8B4F24-440B-49E9-B85D-733523DC064B}"/>
          </ac:spMkLst>
        </pc:spChg>
        <pc:spChg chg="add del">
          <ac:chgData name="Kamal Raj Singh" userId="c40a5373-d1ae-4913-b120-c3147c260966" providerId="ADAL" clId="{3657E681-1BED-40C0-A4BF-D2B22AA6B049}" dt="2024-07-08T09:39:55.523" v="367" actId="26606"/>
          <ac:spMkLst>
            <pc:docMk/>
            <pc:sldMk cId="1463897535" sldId="3784"/>
            <ac:spMk id="22" creationId="{A8908DB7-C3A6-4FCB-9820-CEE02B398C4A}"/>
          </ac:spMkLst>
        </pc:spChg>
        <pc:spChg chg="add del">
          <ac:chgData name="Kamal Raj Singh" userId="c40a5373-d1ae-4913-b120-c3147c260966" providerId="ADAL" clId="{3657E681-1BED-40C0-A4BF-D2B22AA6B049}" dt="2024-07-08T09:39:55.523" v="367" actId="26606"/>
          <ac:spMkLst>
            <pc:docMk/>
            <pc:sldMk cId="1463897535" sldId="3784"/>
            <ac:spMk id="23" creationId="{535742DD-1B16-4E9D-B715-0D74B4574A68}"/>
          </ac:spMkLst>
        </pc:spChg>
        <pc:spChg chg="add del">
          <ac:chgData name="Kamal Raj Singh" userId="c40a5373-d1ae-4913-b120-c3147c260966" providerId="ADAL" clId="{3657E681-1BED-40C0-A4BF-D2B22AA6B049}" dt="2024-07-08T09:39:56.629" v="369" actId="26606"/>
          <ac:spMkLst>
            <pc:docMk/>
            <pc:sldMk cId="1463897535" sldId="3784"/>
            <ac:spMk id="25" creationId="{2B97F24A-32CE-4C1C-A50D-3016B394DCFB}"/>
          </ac:spMkLst>
        </pc:spChg>
        <pc:spChg chg="add del">
          <ac:chgData name="Kamal Raj Singh" userId="c40a5373-d1ae-4913-b120-c3147c260966" providerId="ADAL" clId="{3657E681-1BED-40C0-A4BF-D2B22AA6B049}" dt="2024-07-08T09:39:56.629" v="369" actId="26606"/>
          <ac:spMkLst>
            <pc:docMk/>
            <pc:sldMk cId="1463897535" sldId="3784"/>
            <ac:spMk id="26" creationId="{CD8B4F24-440B-49E9-B85D-733523DC064B}"/>
          </ac:spMkLst>
        </pc:spChg>
        <pc:spChg chg="add">
          <ac:chgData name="Kamal Raj Singh" userId="c40a5373-d1ae-4913-b120-c3147c260966" providerId="ADAL" clId="{3657E681-1BED-40C0-A4BF-D2B22AA6B049}" dt="2024-07-08T09:39:56.644" v="370" actId="26606"/>
          <ac:spMkLst>
            <pc:docMk/>
            <pc:sldMk cId="1463897535" sldId="3784"/>
            <ac:spMk id="28" creationId="{2B97F24A-32CE-4C1C-A50D-3016B394DCFB}"/>
          </ac:spMkLst>
        </pc:spChg>
        <pc:spChg chg="add">
          <ac:chgData name="Kamal Raj Singh" userId="c40a5373-d1ae-4913-b120-c3147c260966" providerId="ADAL" clId="{3657E681-1BED-40C0-A4BF-D2B22AA6B049}" dt="2024-07-08T09:39:56.644" v="370" actId="26606"/>
          <ac:spMkLst>
            <pc:docMk/>
            <pc:sldMk cId="1463897535" sldId="3784"/>
            <ac:spMk id="29" creationId="{6357EC4F-235E-4222-A36F-C7878ACE37F2}"/>
          </ac:spMkLst>
        </pc:spChg>
        <pc:picChg chg="del">
          <ac:chgData name="Kamal Raj Singh" userId="c40a5373-d1ae-4913-b120-c3147c260966" providerId="ADAL" clId="{3657E681-1BED-40C0-A4BF-D2B22AA6B049}" dt="2024-07-08T09:39:09.819" v="355" actId="478"/>
          <ac:picMkLst>
            <pc:docMk/>
            <pc:sldMk cId="1463897535" sldId="3784"/>
            <ac:picMk id="4" creationId="{B5245B5A-1DBD-4CA8-64B6-E221F754FFDB}"/>
          </ac:picMkLst>
        </pc:picChg>
        <pc:picChg chg="add mod">
          <ac:chgData name="Kamal Raj Singh" userId="c40a5373-d1ae-4913-b120-c3147c260966" providerId="ADAL" clId="{3657E681-1BED-40C0-A4BF-D2B22AA6B049}" dt="2024-07-08T09:39:56.644" v="370" actId="26606"/>
          <ac:picMkLst>
            <pc:docMk/>
            <pc:sldMk cId="1463897535" sldId="3784"/>
            <ac:picMk id="5" creationId="{8463DFAB-5433-517C-4AA9-C1032F9B5F49}"/>
          </ac:picMkLst>
        </pc:picChg>
      </pc:sldChg>
      <pc:sldChg chg="add">
        <pc:chgData name="Kamal Raj Singh" userId="c40a5373-d1ae-4913-b120-c3147c260966" providerId="ADAL" clId="{3657E681-1BED-40C0-A4BF-D2B22AA6B049}" dt="2024-07-08T10:05:51.940" v="371"/>
        <pc:sldMkLst>
          <pc:docMk/>
          <pc:sldMk cId="2940500934" sldId="3785"/>
        </pc:sldMkLst>
      </pc:sldChg>
      <pc:sldChg chg="addSp delSp modSp add mod setBg">
        <pc:chgData name="Kamal Raj Singh" userId="c40a5373-d1ae-4913-b120-c3147c260966" providerId="ADAL" clId="{3657E681-1BED-40C0-A4BF-D2B22AA6B049}" dt="2024-07-08T10:10:12.080" v="403" actId="26606"/>
        <pc:sldMkLst>
          <pc:docMk/>
          <pc:sldMk cId="1955803450" sldId="3786"/>
        </pc:sldMkLst>
        <pc:spChg chg="mod">
          <ac:chgData name="Kamal Raj Singh" userId="c40a5373-d1ae-4913-b120-c3147c260966" providerId="ADAL" clId="{3657E681-1BED-40C0-A4BF-D2B22AA6B049}" dt="2024-07-08T10:10:12.080" v="403" actId="26606"/>
          <ac:spMkLst>
            <pc:docMk/>
            <pc:sldMk cId="1955803450" sldId="3786"/>
            <ac:spMk id="2" creationId="{18CB952C-A526-4E20-0B17-AA2B05294DE5}"/>
          </ac:spMkLst>
        </pc:spChg>
        <pc:spChg chg="mod">
          <ac:chgData name="Kamal Raj Singh" userId="c40a5373-d1ae-4913-b120-c3147c260966" providerId="ADAL" clId="{3657E681-1BED-40C0-A4BF-D2B22AA6B049}" dt="2024-07-08T10:10:12.080" v="403" actId="26606"/>
          <ac:spMkLst>
            <pc:docMk/>
            <pc:sldMk cId="1955803450" sldId="3786"/>
            <ac:spMk id="8" creationId="{28B034C6-4180-60EA-A3B0-05F0493DB1B2}"/>
          </ac:spMkLst>
        </pc:spChg>
        <pc:spChg chg="add del">
          <ac:chgData name="Kamal Raj Singh" userId="c40a5373-d1ae-4913-b120-c3147c260966" providerId="ADAL" clId="{3657E681-1BED-40C0-A4BF-D2B22AA6B049}" dt="2024-07-08T10:10:12.065" v="402" actId="26606"/>
          <ac:spMkLst>
            <pc:docMk/>
            <pc:sldMk cId="1955803450" sldId="3786"/>
            <ac:spMk id="13" creationId="{2B97F24A-32CE-4C1C-A50D-3016B394DCFB}"/>
          </ac:spMkLst>
        </pc:spChg>
        <pc:spChg chg="add del">
          <ac:chgData name="Kamal Raj Singh" userId="c40a5373-d1ae-4913-b120-c3147c260966" providerId="ADAL" clId="{3657E681-1BED-40C0-A4BF-D2B22AA6B049}" dt="2024-07-08T10:10:12.065" v="402" actId="26606"/>
          <ac:spMkLst>
            <pc:docMk/>
            <pc:sldMk cId="1955803450" sldId="3786"/>
            <ac:spMk id="15" creationId="{CD8B4F24-440B-49E9-B85D-733523DC064B}"/>
          </ac:spMkLst>
        </pc:spChg>
        <pc:spChg chg="add">
          <ac:chgData name="Kamal Raj Singh" userId="c40a5373-d1ae-4913-b120-c3147c260966" providerId="ADAL" clId="{3657E681-1BED-40C0-A4BF-D2B22AA6B049}" dt="2024-07-08T10:10:12.080" v="403" actId="26606"/>
          <ac:spMkLst>
            <pc:docMk/>
            <pc:sldMk cId="1955803450" sldId="3786"/>
            <ac:spMk id="17" creationId="{2B97F24A-32CE-4C1C-A50D-3016B394DCFB}"/>
          </ac:spMkLst>
        </pc:spChg>
        <pc:spChg chg="add">
          <ac:chgData name="Kamal Raj Singh" userId="c40a5373-d1ae-4913-b120-c3147c260966" providerId="ADAL" clId="{3657E681-1BED-40C0-A4BF-D2B22AA6B049}" dt="2024-07-08T10:10:12.080" v="403" actId="26606"/>
          <ac:spMkLst>
            <pc:docMk/>
            <pc:sldMk cId="1955803450" sldId="3786"/>
            <ac:spMk id="18" creationId="{6357EC4F-235E-4222-A36F-C7878ACE37F2}"/>
          </ac:spMkLst>
        </pc:spChg>
        <pc:picChg chg="add mod">
          <ac:chgData name="Kamal Raj Singh" userId="c40a5373-d1ae-4913-b120-c3147c260966" providerId="ADAL" clId="{3657E681-1BED-40C0-A4BF-D2B22AA6B049}" dt="2024-07-08T10:10:12.080" v="403" actId="26606"/>
          <ac:picMkLst>
            <pc:docMk/>
            <pc:sldMk cId="1955803450" sldId="3786"/>
            <ac:picMk id="4" creationId="{E204014F-B3D5-92CA-671E-DE6003EE7BA1}"/>
          </ac:picMkLst>
        </pc:picChg>
      </pc:sldChg>
      <pc:sldChg chg="addSp delSp modSp add mod setBg delDesignElem">
        <pc:chgData name="Kamal Raj Singh" userId="c40a5373-d1ae-4913-b120-c3147c260966" providerId="ADAL" clId="{3657E681-1BED-40C0-A4BF-D2B22AA6B049}" dt="2024-07-08T10:10:57.798" v="413" actId="26606"/>
        <pc:sldMkLst>
          <pc:docMk/>
          <pc:sldMk cId="506862535" sldId="3787"/>
        </pc:sldMkLst>
        <pc:spChg chg="del">
          <ac:chgData name="Kamal Raj Singh" userId="c40a5373-d1ae-4913-b120-c3147c260966" providerId="ADAL" clId="{3657E681-1BED-40C0-A4BF-D2B22AA6B049}" dt="2024-07-08T10:10:37.155" v="406" actId="478"/>
          <ac:spMkLst>
            <pc:docMk/>
            <pc:sldMk cId="506862535" sldId="3787"/>
            <ac:spMk id="2" creationId="{18CB952C-A526-4E20-0B17-AA2B05294DE5}"/>
          </ac:spMkLst>
        </pc:spChg>
        <pc:spChg chg="mod">
          <ac:chgData name="Kamal Raj Singh" userId="c40a5373-d1ae-4913-b120-c3147c260966" providerId="ADAL" clId="{3657E681-1BED-40C0-A4BF-D2B22AA6B049}" dt="2024-07-08T10:10:57.798" v="413" actId="26606"/>
          <ac:spMkLst>
            <pc:docMk/>
            <pc:sldMk cId="506862535" sldId="3787"/>
            <ac:spMk id="8" creationId="{28B034C6-4180-60EA-A3B0-05F0493DB1B2}"/>
          </ac:spMkLst>
        </pc:spChg>
        <pc:spChg chg="add del">
          <ac:chgData name="Kamal Raj Singh" userId="c40a5373-d1ae-4913-b120-c3147c260966" providerId="ADAL" clId="{3657E681-1BED-40C0-A4BF-D2B22AA6B049}" dt="2024-07-08T10:10:57.798" v="412" actId="26606"/>
          <ac:spMkLst>
            <pc:docMk/>
            <pc:sldMk cId="506862535" sldId="3787"/>
            <ac:spMk id="13" creationId="{665DBBEF-238B-476B-96AB-8AAC3224ECEA}"/>
          </ac:spMkLst>
        </pc:spChg>
        <pc:spChg chg="add del">
          <ac:chgData name="Kamal Raj Singh" userId="c40a5373-d1ae-4913-b120-c3147c260966" providerId="ADAL" clId="{3657E681-1BED-40C0-A4BF-D2B22AA6B049}" dt="2024-07-08T10:10:57.798" v="412" actId="26606"/>
          <ac:spMkLst>
            <pc:docMk/>
            <pc:sldMk cId="506862535" sldId="3787"/>
            <ac:spMk id="15" creationId="{3FCFB1DE-0B7E-48CC-BA90-B2AB0889F9D6}"/>
          </ac:spMkLst>
        </pc:spChg>
        <pc:spChg chg="del">
          <ac:chgData name="Kamal Raj Singh" userId="c40a5373-d1ae-4913-b120-c3147c260966" providerId="ADAL" clId="{3657E681-1BED-40C0-A4BF-D2B22AA6B049}" dt="2024-07-08T10:10:24.690" v="405"/>
          <ac:spMkLst>
            <pc:docMk/>
            <pc:sldMk cId="506862535" sldId="3787"/>
            <ac:spMk id="17" creationId="{2B97F24A-32CE-4C1C-A50D-3016B394DCFB}"/>
          </ac:spMkLst>
        </pc:spChg>
        <pc:spChg chg="del">
          <ac:chgData name="Kamal Raj Singh" userId="c40a5373-d1ae-4913-b120-c3147c260966" providerId="ADAL" clId="{3657E681-1BED-40C0-A4BF-D2B22AA6B049}" dt="2024-07-08T10:10:24.690" v="405"/>
          <ac:spMkLst>
            <pc:docMk/>
            <pc:sldMk cId="506862535" sldId="3787"/>
            <ac:spMk id="18" creationId="{6357EC4F-235E-4222-A36F-C7878ACE37F2}"/>
          </ac:spMkLst>
        </pc:spChg>
        <pc:spChg chg="add">
          <ac:chgData name="Kamal Raj Singh" userId="c40a5373-d1ae-4913-b120-c3147c260966" providerId="ADAL" clId="{3657E681-1BED-40C0-A4BF-D2B22AA6B049}" dt="2024-07-08T10:10:57.798" v="413" actId="26606"/>
          <ac:spMkLst>
            <pc:docMk/>
            <pc:sldMk cId="506862535" sldId="3787"/>
            <ac:spMk id="19" creationId="{53F29798-D584-4792-9B62-3F5F5C36D619}"/>
          </ac:spMkLst>
        </pc:spChg>
        <pc:picChg chg="del">
          <ac:chgData name="Kamal Raj Singh" userId="c40a5373-d1ae-4913-b120-c3147c260966" providerId="ADAL" clId="{3657E681-1BED-40C0-A4BF-D2B22AA6B049}" dt="2024-07-08T10:10:39.059" v="407" actId="478"/>
          <ac:picMkLst>
            <pc:docMk/>
            <pc:sldMk cId="506862535" sldId="3787"/>
            <ac:picMk id="4" creationId="{E204014F-B3D5-92CA-671E-DE6003EE7BA1}"/>
          </ac:picMkLst>
        </pc:picChg>
        <pc:picChg chg="add mod">
          <ac:chgData name="Kamal Raj Singh" userId="c40a5373-d1ae-4913-b120-c3147c260966" providerId="ADAL" clId="{3657E681-1BED-40C0-A4BF-D2B22AA6B049}" dt="2024-07-08T10:10:57.798" v="413" actId="26606"/>
          <ac:picMkLst>
            <pc:docMk/>
            <pc:sldMk cId="506862535" sldId="3787"/>
            <ac:picMk id="5" creationId="{3F2B147B-8CF0-08AB-9E17-4F9C764DBE4E}"/>
          </ac:picMkLst>
        </pc:picChg>
      </pc:sldChg>
      <pc:sldChg chg="addSp modSp add mod">
        <pc:chgData name="Kamal Raj Singh" userId="c40a5373-d1ae-4913-b120-c3147c260966" providerId="ADAL" clId="{3657E681-1BED-40C0-A4BF-D2B22AA6B049}" dt="2024-07-08T10:15:19.164" v="433" actId="14100"/>
        <pc:sldMkLst>
          <pc:docMk/>
          <pc:sldMk cId="4065620293" sldId="3788"/>
        </pc:sldMkLst>
        <pc:spChg chg="mod">
          <ac:chgData name="Kamal Raj Singh" userId="c40a5373-d1ae-4913-b120-c3147c260966" providerId="ADAL" clId="{3657E681-1BED-40C0-A4BF-D2B22AA6B049}" dt="2024-07-08T10:13:11.600" v="426" actId="20577"/>
          <ac:spMkLst>
            <pc:docMk/>
            <pc:sldMk cId="4065620293" sldId="3788"/>
            <ac:spMk id="2" creationId="{18CB952C-A526-4E20-0B17-AA2B05294DE5}"/>
          </ac:spMkLst>
        </pc:spChg>
        <pc:picChg chg="add mod">
          <ac:chgData name="Kamal Raj Singh" userId="c40a5373-d1ae-4913-b120-c3147c260966" providerId="ADAL" clId="{3657E681-1BED-40C0-A4BF-D2B22AA6B049}" dt="2024-07-08T10:15:19.164" v="433" actId="14100"/>
          <ac:picMkLst>
            <pc:docMk/>
            <pc:sldMk cId="4065620293" sldId="3788"/>
            <ac:picMk id="4" creationId="{9C1DF638-FC9D-94AC-6D9F-6A063B5DA67D}"/>
          </ac:picMkLst>
        </pc:picChg>
      </pc:sldChg>
      <pc:sldChg chg="modSp add mod">
        <pc:chgData name="Kamal Raj Singh" userId="c40a5373-d1ae-4913-b120-c3147c260966" providerId="ADAL" clId="{3657E681-1BED-40C0-A4BF-D2B22AA6B049}" dt="2024-07-08T10:25:29.520" v="767" actId="1076"/>
        <pc:sldMkLst>
          <pc:docMk/>
          <pc:sldMk cId="2711592162" sldId="3789"/>
        </pc:sldMkLst>
        <pc:spChg chg="mod">
          <ac:chgData name="Kamal Raj Singh" userId="c40a5373-d1ae-4913-b120-c3147c260966" providerId="ADAL" clId="{3657E681-1BED-40C0-A4BF-D2B22AA6B049}" dt="2024-07-08T10:25:29.520" v="767" actId="1076"/>
          <ac:spMkLst>
            <pc:docMk/>
            <pc:sldMk cId="2711592162" sldId="3789"/>
            <ac:spMk id="2" creationId="{18CB952C-A526-4E20-0B17-AA2B05294DE5}"/>
          </ac:spMkLst>
        </pc:spChg>
      </pc:sldChg>
      <pc:sldChg chg="add del">
        <pc:chgData name="Kamal Raj Singh" userId="c40a5373-d1ae-4913-b120-c3147c260966" providerId="ADAL" clId="{3657E681-1BED-40C0-A4BF-D2B22AA6B049}" dt="2024-07-08T10:25:33.231" v="768" actId="47"/>
        <pc:sldMkLst>
          <pc:docMk/>
          <pc:sldMk cId="2787156613" sldId="3790"/>
        </pc:sldMkLst>
      </pc:sldChg>
      <pc:sldChg chg="add del">
        <pc:chgData name="Kamal Raj Singh" userId="c40a5373-d1ae-4913-b120-c3147c260966" providerId="ADAL" clId="{3657E681-1BED-40C0-A4BF-D2B22AA6B049}" dt="2024-07-08T10:25:35.333" v="769" actId="47"/>
        <pc:sldMkLst>
          <pc:docMk/>
          <pc:sldMk cId="876237607" sldId="3791"/>
        </pc:sldMkLst>
      </pc:sldChg>
      <pc:sldChg chg="modSp add mod">
        <pc:chgData name="Kamal Raj Singh" userId="c40a5373-d1ae-4913-b120-c3147c260966" providerId="ADAL" clId="{3657E681-1BED-40C0-A4BF-D2B22AA6B049}" dt="2024-07-08T10:22:48.283" v="750" actId="1035"/>
        <pc:sldMkLst>
          <pc:docMk/>
          <pc:sldMk cId="2748544298" sldId="3792"/>
        </pc:sldMkLst>
        <pc:spChg chg="mod">
          <ac:chgData name="Kamal Raj Singh" userId="c40a5373-d1ae-4913-b120-c3147c260966" providerId="ADAL" clId="{3657E681-1BED-40C0-A4BF-D2B22AA6B049}" dt="2024-07-08T10:22:48.283" v="750" actId="1035"/>
          <ac:spMkLst>
            <pc:docMk/>
            <pc:sldMk cId="2748544298" sldId="3792"/>
            <ac:spMk id="2" creationId="{18CB952C-A526-4E20-0B17-AA2B05294DE5}"/>
          </ac:spMkLst>
        </pc:spChg>
      </pc:sldChg>
      <pc:sldChg chg="addSp delSp modSp add mod setBg">
        <pc:chgData name="Kamal Raj Singh" userId="c40a5373-d1ae-4913-b120-c3147c260966" providerId="ADAL" clId="{3657E681-1BED-40C0-A4BF-D2B22AA6B049}" dt="2024-07-08T10:25:09.949" v="763" actId="26606"/>
        <pc:sldMkLst>
          <pc:docMk/>
          <pc:sldMk cId="3516250530" sldId="3793"/>
        </pc:sldMkLst>
        <pc:spChg chg="del">
          <ac:chgData name="Kamal Raj Singh" userId="c40a5373-d1ae-4913-b120-c3147c260966" providerId="ADAL" clId="{3657E681-1BED-40C0-A4BF-D2B22AA6B049}" dt="2024-07-08T10:23:26.652" v="752" actId="478"/>
          <ac:spMkLst>
            <pc:docMk/>
            <pc:sldMk cId="3516250530" sldId="3793"/>
            <ac:spMk id="2" creationId="{18CB952C-A526-4E20-0B17-AA2B05294DE5}"/>
          </ac:spMkLst>
        </pc:spChg>
        <pc:spChg chg="mod">
          <ac:chgData name="Kamal Raj Singh" userId="c40a5373-d1ae-4913-b120-c3147c260966" providerId="ADAL" clId="{3657E681-1BED-40C0-A4BF-D2B22AA6B049}" dt="2024-07-08T10:25:09.949" v="763" actId="26606"/>
          <ac:spMkLst>
            <pc:docMk/>
            <pc:sldMk cId="3516250530" sldId="3793"/>
            <ac:spMk id="8" creationId="{28B034C6-4180-60EA-A3B0-05F0493DB1B2}"/>
          </ac:spMkLst>
        </pc:spChg>
        <pc:spChg chg="add del">
          <ac:chgData name="Kamal Raj Singh" userId="c40a5373-d1ae-4913-b120-c3147c260966" providerId="ADAL" clId="{3657E681-1BED-40C0-A4BF-D2B22AA6B049}" dt="2024-07-08T10:25:02.549" v="760" actId="26606"/>
          <ac:spMkLst>
            <pc:docMk/>
            <pc:sldMk cId="3516250530" sldId="3793"/>
            <ac:spMk id="13" creationId="{99ED5833-B85B-4103-8A3B-CAB0308E6C15}"/>
          </ac:spMkLst>
        </pc:spChg>
        <pc:spChg chg="add del">
          <ac:chgData name="Kamal Raj Singh" userId="c40a5373-d1ae-4913-b120-c3147c260966" providerId="ADAL" clId="{3657E681-1BED-40C0-A4BF-D2B22AA6B049}" dt="2024-07-08T10:25:09.949" v="762" actId="26606"/>
          <ac:spMkLst>
            <pc:docMk/>
            <pc:sldMk cId="3516250530" sldId="3793"/>
            <ac:spMk id="15" creationId="{022BDE4A-8A20-4A69-9C5A-581C82036A4D}"/>
          </ac:spMkLst>
        </pc:spChg>
        <pc:spChg chg="add">
          <ac:chgData name="Kamal Raj Singh" userId="c40a5373-d1ae-4913-b120-c3147c260966" providerId="ADAL" clId="{3657E681-1BED-40C0-A4BF-D2B22AA6B049}" dt="2024-07-08T10:25:09.949" v="763" actId="26606"/>
          <ac:spMkLst>
            <pc:docMk/>
            <pc:sldMk cId="3516250530" sldId="3793"/>
            <ac:spMk id="17" creationId="{99ED5833-B85B-4103-8A3B-CAB0308E6C15}"/>
          </ac:spMkLst>
        </pc:spChg>
        <pc:picChg chg="add mod ord">
          <ac:chgData name="Kamal Raj Singh" userId="c40a5373-d1ae-4913-b120-c3147c260966" providerId="ADAL" clId="{3657E681-1BED-40C0-A4BF-D2B22AA6B049}" dt="2024-07-08T10:25:09.949" v="763" actId="26606"/>
          <ac:picMkLst>
            <pc:docMk/>
            <pc:sldMk cId="3516250530" sldId="3793"/>
            <ac:picMk id="4" creationId="{921A0AC6-81B8-3A70-A152-1B541B3CBE7F}"/>
          </ac:picMkLst>
        </pc:picChg>
        <pc:picChg chg="add mod">
          <ac:chgData name="Kamal Raj Singh" userId="c40a5373-d1ae-4913-b120-c3147c260966" providerId="ADAL" clId="{3657E681-1BED-40C0-A4BF-D2B22AA6B049}" dt="2024-07-08T10:25:09.949" v="763" actId="26606"/>
          <ac:picMkLst>
            <pc:docMk/>
            <pc:sldMk cId="3516250530" sldId="3793"/>
            <ac:picMk id="6" creationId="{77ECD129-E882-89C4-288D-2BDA5AE2A98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A19735-93A5-4ABD-8EF5-D0DB6AEA0F51}" type="doc">
      <dgm:prSet loTypeId="urn:microsoft.com/office/officeart/2005/8/layout/vList2" loCatId="list" qsTypeId="urn:microsoft.com/office/officeart/2005/8/quickstyle/simple5" qsCatId="simple" csTypeId="urn:microsoft.com/office/officeart/2005/8/colors/accent2_1" csCatId="accent2"/>
      <dgm:spPr/>
      <dgm:t>
        <a:bodyPr/>
        <a:lstStyle/>
        <a:p>
          <a:endParaRPr lang="en-US"/>
        </a:p>
      </dgm:t>
    </dgm:pt>
    <dgm:pt modelId="{FA6F7735-E0E9-4361-B750-B7C4DFE6D21E}">
      <dgm:prSet custT="1"/>
      <dgm:spPr/>
      <dgm:t>
        <a:bodyPr/>
        <a:lstStyle/>
        <a:p>
          <a:pPr algn="just"/>
          <a:r>
            <a:rPr lang="en-US" sz="2400"/>
            <a:t>Data division (or splitting) is when data is divided into two or more subsets.</a:t>
          </a:r>
        </a:p>
      </dgm:t>
    </dgm:pt>
    <dgm:pt modelId="{6AD8ECFB-A2D9-42B3-920F-9915042D3F5A}" type="parTrans" cxnId="{871E4C7F-3535-4F65-8460-EAB4EB3FA585}">
      <dgm:prSet/>
      <dgm:spPr/>
      <dgm:t>
        <a:bodyPr/>
        <a:lstStyle/>
        <a:p>
          <a:pPr algn="just"/>
          <a:endParaRPr lang="en-US" sz="2400"/>
        </a:p>
      </dgm:t>
    </dgm:pt>
    <dgm:pt modelId="{D42ED080-748B-4553-884B-416BA9CD3B39}" type="sibTrans" cxnId="{871E4C7F-3535-4F65-8460-EAB4EB3FA585}">
      <dgm:prSet/>
      <dgm:spPr/>
      <dgm:t>
        <a:bodyPr/>
        <a:lstStyle/>
        <a:p>
          <a:pPr algn="just"/>
          <a:endParaRPr lang="en-US" sz="2400"/>
        </a:p>
      </dgm:t>
    </dgm:pt>
    <dgm:pt modelId="{B2AF6A73-A48F-41A3-9567-469945AEE974}">
      <dgm:prSet custT="1"/>
      <dgm:spPr/>
      <dgm:t>
        <a:bodyPr/>
        <a:lstStyle/>
        <a:p>
          <a:pPr algn="just"/>
          <a:r>
            <a:rPr lang="en-US" sz="2400" dirty="0"/>
            <a:t>Data division helps us divide the dataset into different sections of different utility.</a:t>
          </a:r>
        </a:p>
      </dgm:t>
    </dgm:pt>
    <dgm:pt modelId="{7362BA67-E6FD-497D-B283-FD71E1D603D9}" type="parTrans" cxnId="{2A2882A4-B56A-4978-80D9-E77F4B47CB55}">
      <dgm:prSet/>
      <dgm:spPr/>
      <dgm:t>
        <a:bodyPr/>
        <a:lstStyle/>
        <a:p>
          <a:pPr algn="just"/>
          <a:endParaRPr lang="en-US" sz="2400"/>
        </a:p>
      </dgm:t>
    </dgm:pt>
    <dgm:pt modelId="{612A8BB2-BD58-4015-A678-1FC983D8A7EA}" type="sibTrans" cxnId="{2A2882A4-B56A-4978-80D9-E77F4B47CB55}">
      <dgm:prSet/>
      <dgm:spPr/>
      <dgm:t>
        <a:bodyPr/>
        <a:lstStyle/>
        <a:p>
          <a:pPr algn="just"/>
          <a:endParaRPr lang="en-US" sz="2400"/>
        </a:p>
      </dgm:t>
    </dgm:pt>
    <dgm:pt modelId="{D51B77F8-E5A7-4C90-8BD2-71178AA996A7}">
      <dgm:prSet custT="1"/>
      <dgm:spPr/>
      <dgm:t>
        <a:bodyPr/>
        <a:lstStyle/>
        <a:p>
          <a:pPr algn="just"/>
          <a:r>
            <a:rPr lang="en-US" sz="2400"/>
            <a:t>Typically, with a two-part split, one part is used to evaluate or test the data and the other to train the model.</a:t>
          </a:r>
        </a:p>
      </dgm:t>
    </dgm:pt>
    <dgm:pt modelId="{3289B6EA-DCB6-42CF-BC44-CF266036F510}" type="parTrans" cxnId="{07BCE3C7-96FD-49C2-83D6-F46A5C3BF5CC}">
      <dgm:prSet/>
      <dgm:spPr/>
      <dgm:t>
        <a:bodyPr/>
        <a:lstStyle/>
        <a:p>
          <a:pPr algn="just"/>
          <a:endParaRPr lang="en-US" sz="2400"/>
        </a:p>
      </dgm:t>
    </dgm:pt>
    <dgm:pt modelId="{2D8B7C15-1208-4D07-A066-17CA1C27A69C}" type="sibTrans" cxnId="{07BCE3C7-96FD-49C2-83D6-F46A5C3BF5CC}">
      <dgm:prSet/>
      <dgm:spPr/>
      <dgm:t>
        <a:bodyPr/>
        <a:lstStyle/>
        <a:p>
          <a:pPr algn="just"/>
          <a:endParaRPr lang="en-US" sz="2400"/>
        </a:p>
      </dgm:t>
    </dgm:pt>
    <dgm:pt modelId="{55878387-DF90-4FDF-88C8-1286E45F6E65}">
      <dgm:prSet custT="1"/>
      <dgm:spPr/>
      <dgm:t>
        <a:bodyPr/>
        <a:lstStyle/>
        <a:p>
          <a:pPr algn="just"/>
          <a:r>
            <a:rPr lang="en-US" sz="2400"/>
            <a:t>Data splitting is an important and fundamental aspect of data science, particularly for creating models based on data. </a:t>
          </a:r>
        </a:p>
      </dgm:t>
    </dgm:pt>
    <dgm:pt modelId="{0F8900A9-07BD-4539-B6B4-B98D8691CD73}" type="parTrans" cxnId="{39C9DE2F-6473-44D6-A709-2E3002B98213}">
      <dgm:prSet/>
      <dgm:spPr/>
      <dgm:t>
        <a:bodyPr/>
        <a:lstStyle/>
        <a:p>
          <a:pPr algn="just"/>
          <a:endParaRPr lang="en-US" sz="2400"/>
        </a:p>
      </dgm:t>
    </dgm:pt>
    <dgm:pt modelId="{BEA3DEB1-D182-48C4-9DF8-882C8F6108A5}" type="sibTrans" cxnId="{39C9DE2F-6473-44D6-A709-2E3002B98213}">
      <dgm:prSet/>
      <dgm:spPr/>
      <dgm:t>
        <a:bodyPr/>
        <a:lstStyle/>
        <a:p>
          <a:pPr algn="just"/>
          <a:endParaRPr lang="en-US" sz="2400"/>
        </a:p>
      </dgm:t>
    </dgm:pt>
    <dgm:pt modelId="{DF6AA21C-3427-402F-BA2D-328D28AEA22B}" type="pres">
      <dgm:prSet presAssocID="{A8A19735-93A5-4ABD-8EF5-D0DB6AEA0F51}" presName="linear" presStyleCnt="0">
        <dgm:presLayoutVars>
          <dgm:animLvl val="lvl"/>
          <dgm:resizeHandles val="exact"/>
        </dgm:presLayoutVars>
      </dgm:prSet>
      <dgm:spPr/>
    </dgm:pt>
    <dgm:pt modelId="{AB5ECB61-59C5-434B-A6A0-618CD1D9D89F}" type="pres">
      <dgm:prSet presAssocID="{FA6F7735-E0E9-4361-B750-B7C4DFE6D21E}" presName="parentText" presStyleLbl="node1" presStyleIdx="0" presStyleCnt="4">
        <dgm:presLayoutVars>
          <dgm:chMax val="0"/>
          <dgm:bulletEnabled val="1"/>
        </dgm:presLayoutVars>
      </dgm:prSet>
      <dgm:spPr/>
    </dgm:pt>
    <dgm:pt modelId="{96AFA3A3-C35D-4C68-AEAE-11905D321A0E}" type="pres">
      <dgm:prSet presAssocID="{D42ED080-748B-4553-884B-416BA9CD3B39}" presName="spacer" presStyleCnt="0"/>
      <dgm:spPr/>
    </dgm:pt>
    <dgm:pt modelId="{BBB888DE-0700-42D8-8507-89FE63556EEF}" type="pres">
      <dgm:prSet presAssocID="{B2AF6A73-A48F-41A3-9567-469945AEE974}" presName="parentText" presStyleLbl="node1" presStyleIdx="1" presStyleCnt="4">
        <dgm:presLayoutVars>
          <dgm:chMax val="0"/>
          <dgm:bulletEnabled val="1"/>
        </dgm:presLayoutVars>
      </dgm:prSet>
      <dgm:spPr/>
    </dgm:pt>
    <dgm:pt modelId="{219CE90A-089C-4209-88F5-5AC92E47967E}" type="pres">
      <dgm:prSet presAssocID="{612A8BB2-BD58-4015-A678-1FC983D8A7EA}" presName="spacer" presStyleCnt="0"/>
      <dgm:spPr/>
    </dgm:pt>
    <dgm:pt modelId="{49D9073E-64E7-4476-889C-45FCDB9AA578}" type="pres">
      <dgm:prSet presAssocID="{D51B77F8-E5A7-4C90-8BD2-71178AA996A7}" presName="parentText" presStyleLbl="node1" presStyleIdx="2" presStyleCnt="4">
        <dgm:presLayoutVars>
          <dgm:chMax val="0"/>
          <dgm:bulletEnabled val="1"/>
        </dgm:presLayoutVars>
      </dgm:prSet>
      <dgm:spPr/>
    </dgm:pt>
    <dgm:pt modelId="{13B882A3-5F23-451D-8B0D-938E57F5B1BD}" type="pres">
      <dgm:prSet presAssocID="{2D8B7C15-1208-4D07-A066-17CA1C27A69C}" presName="spacer" presStyleCnt="0"/>
      <dgm:spPr/>
    </dgm:pt>
    <dgm:pt modelId="{06E53DC4-4101-4F2C-B67E-3A14FFC8D484}" type="pres">
      <dgm:prSet presAssocID="{55878387-DF90-4FDF-88C8-1286E45F6E65}" presName="parentText" presStyleLbl="node1" presStyleIdx="3" presStyleCnt="4">
        <dgm:presLayoutVars>
          <dgm:chMax val="0"/>
          <dgm:bulletEnabled val="1"/>
        </dgm:presLayoutVars>
      </dgm:prSet>
      <dgm:spPr/>
    </dgm:pt>
  </dgm:ptLst>
  <dgm:cxnLst>
    <dgm:cxn modelId="{08ABD32B-125A-49A1-9734-4D9A4602E816}" type="presOf" srcId="{FA6F7735-E0E9-4361-B750-B7C4DFE6D21E}" destId="{AB5ECB61-59C5-434B-A6A0-618CD1D9D89F}" srcOrd="0" destOrd="0" presId="urn:microsoft.com/office/officeart/2005/8/layout/vList2"/>
    <dgm:cxn modelId="{39C9DE2F-6473-44D6-A709-2E3002B98213}" srcId="{A8A19735-93A5-4ABD-8EF5-D0DB6AEA0F51}" destId="{55878387-DF90-4FDF-88C8-1286E45F6E65}" srcOrd="3" destOrd="0" parTransId="{0F8900A9-07BD-4539-B6B4-B98D8691CD73}" sibTransId="{BEA3DEB1-D182-48C4-9DF8-882C8F6108A5}"/>
    <dgm:cxn modelId="{4F000B3F-170E-497B-BBCF-06C4A656C520}" type="presOf" srcId="{B2AF6A73-A48F-41A3-9567-469945AEE974}" destId="{BBB888DE-0700-42D8-8507-89FE63556EEF}" srcOrd="0" destOrd="0" presId="urn:microsoft.com/office/officeart/2005/8/layout/vList2"/>
    <dgm:cxn modelId="{FAB6ED56-D58D-4BA3-8F4B-00A1BB9F519F}" type="presOf" srcId="{D51B77F8-E5A7-4C90-8BD2-71178AA996A7}" destId="{49D9073E-64E7-4476-889C-45FCDB9AA578}" srcOrd="0" destOrd="0" presId="urn:microsoft.com/office/officeart/2005/8/layout/vList2"/>
    <dgm:cxn modelId="{871E4C7F-3535-4F65-8460-EAB4EB3FA585}" srcId="{A8A19735-93A5-4ABD-8EF5-D0DB6AEA0F51}" destId="{FA6F7735-E0E9-4361-B750-B7C4DFE6D21E}" srcOrd="0" destOrd="0" parTransId="{6AD8ECFB-A2D9-42B3-920F-9915042D3F5A}" sibTransId="{D42ED080-748B-4553-884B-416BA9CD3B39}"/>
    <dgm:cxn modelId="{2A2882A4-B56A-4978-80D9-E77F4B47CB55}" srcId="{A8A19735-93A5-4ABD-8EF5-D0DB6AEA0F51}" destId="{B2AF6A73-A48F-41A3-9567-469945AEE974}" srcOrd="1" destOrd="0" parTransId="{7362BA67-E6FD-497D-B283-FD71E1D603D9}" sibTransId="{612A8BB2-BD58-4015-A678-1FC983D8A7EA}"/>
    <dgm:cxn modelId="{46EC8FC1-0869-4EA3-A2C2-CAC88F111B32}" type="presOf" srcId="{55878387-DF90-4FDF-88C8-1286E45F6E65}" destId="{06E53DC4-4101-4F2C-B67E-3A14FFC8D484}" srcOrd="0" destOrd="0" presId="urn:microsoft.com/office/officeart/2005/8/layout/vList2"/>
    <dgm:cxn modelId="{07BCE3C7-96FD-49C2-83D6-F46A5C3BF5CC}" srcId="{A8A19735-93A5-4ABD-8EF5-D0DB6AEA0F51}" destId="{D51B77F8-E5A7-4C90-8BD2-71178AA996A7}" srcOrd="2" destOrd="0" parTransId="{3289B6EA-DCB6-42CF-BC44-CF266036F510}" sibTransId="{2D8B7C15-1208-4D07-A066-17CA1C27A69C}"/>
    <dgm:cxn modelId="{94E2C5EE-1815-4B95-93C2-8F81B16FAEB2}" type="presOf" srcId="{A8A19735-93A5-4ABD-8EF5-D0DB6AEA0F51}" destId="{DF6AA21C-3427-402F-BA2D-328D28AEA22B}" srcOrd="0" destOrd="0" presId="urn:microsoft.com/office/officeart/2005/8/layout/vList2"/>
    <dgm:cxn modelId="{6CF19E4F-A121-4AB4-A8A5-3CC3F4B76DA3}" type="presParOf" srcId="{DF6AA21C-3427-402F-BA2D-328D28AEA22B}" destId="{AB5ECB61-59C5-434B-A6A0-618CD1D9D89F}" srcOrd="0" destOrd="0" presId="urn:microsoft.com/office/officeart/2005/8/layout/vList2"/>
    <dgm:cxn modelId="{2C284143-C070-4019-8BC1-AD322F67A654}" type="presParOf" srcId="{DF6AA21C-3427-402F-BA2D-328D28AEA22B}" destId="{96AFA3A3-C35D-4C68-AEAE-11905D321A0E}" srcOrd="1" destOrd="0" presId="urn:microsoft.com/office/officeart/2005/8/layout/vList2"/>
    <dgm:cxn modelId="{166B2638-B828-4D82-A61B-1DF61BCC44F9}" type="presParOf" srcId="{DF6AA21C-3427-402F-BA2D-328D28AEA22B}" destId="{BBB888DE-0700-42D8-8507-89FE63556EEF}" srcOrd="2" destOrd="0" presId="urn:microsoft.com/office/officeart/2005/8/layout/vList2"/>
    <dgm:cxn modelId="{F868D34B-A586-43E0-BB81-BA79C72237C6}" type="presParOf" srcId="{DF6AA21C-3427-402F-BA2D-328D28AEA22B}" destId="{219CE90A-089C-4209-88F5-5AC92E47967E}" srcOrd="3" destOrd="0" presId="urn:microsoft.com/office/officeart/2005/8/layout/vList2"/>
    <dgm:cxn modelId="{220F3C99-72FB-4885-9916-163CDF455FED}" type="presParOf" srcId="{DF6AA21C-3427-402F-BA2D-328D28AEA22B}" destId="{49D9073E-64E7-4476-889C-45FCDB9AA578}" srcOrd="4" destOrd="0" presId="urn:microsoft.com/office/officeart/2005/8/layout/vList2"/>
    <dgm:cxn modelId="{4121D1B7-B917-4ED3-A168-B62258FCC265}" type="presParOf" srcId="{DF6AA21C-3427-402F-BA2D-328D28AEA22B}" destId="{13B882A3-5F23-451D-8B0D-938E57F5B1BD}" srcOrd="5" destOrd="0" presId="urn:microsoft.com/office/officeart/2005/8/layout/vList2"/>
    <dgm:cxn modelId="{1BB02542-C6C4-44B9-A005-45D452C1C26B}" type="presParOf" srcId="{DF6AA21C-3427-402F-BA2D-328D28AEA22B}" destId="{06E53DC4-4101-4F2C-B67E-3A14FFC8D48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1E21B5A-9258-4820-A8CC-F52C79F2FA1D}" type="doc">
      <dgm:prSet loTypeId="urn:microsoft.com/office/officeart/2008/layout/LinedList" loCatId="list" qsTypeId="urn:microsoft.com/office/officeart/2005/8/quickstyle/simple5" qsCatId="simple" csTypeId="urn:microsoft.com/office/officeart/2005/8/colors/accent1_1" csCatId="accent1" phldr="1"/>
      <dgm:spPr/>
      <dgm:t>
        <a:bodyPr/>
        <a:lstStyle/>
        <a:p>
          <a:endParaRPr lang="en-US"/>
        </a:p>
      </dgm:t>
    </dgm:pt>
    <dgm:pt modelId="{6E9F3738-40F9-4524-9A4C-FE06A0154FA1}">
      <dgm:prSet custT="1"/>
      <dgm:spPr/>
      <dgm:t>
        <a:bodyPr/>
        <a:lstStyle/>
        <a:p>
          <a:pPr algn="just"/>
          <a:r>
            <a:rPr lang="en-US" sz="2400" dirty="0"/>
            <a:t>It is a technique used in machine learning to ensure that each fold of the cross-validation process maintains the same class distribution as the entire dataset. </a:t>
          </a:r>
        </a:p>
      </dgm:t>
    </dgm:pt>
    <dgm:pt modelId="{E6B8FBF3-B9D7-4275-BAEE-8BBC1076F21E}" type="parTrans" cxnId="{C887BEBB-588A-4957-B2C7-348893D5BD9F}">
      <dgm:prSet/>
      <dgm:spPr/>
      <dgm:t>
        <a:bodyPr/>
        <a:lstStyle/>
        <a:p>
          <a:pPr algn="just"/>
          <a:endParaRPr lang="en-US" sz="2400"/>
        </a:p>
      </dgm:t>
    </dgm:pt>
    <dgm:pt modelId="{44498205-C8E9-4097-8D4A-E84707E0D201}" type="sibTrans" cxnId="{C887BEBB-588A-4957-B2C7-348893D5BD9F}">
      <dgm:prSet/>
      <dgm:spPr/>
      <dgm:t>
        <a:bodyPr/>
        <a:lstStyle/>
        <a:p>
          <a:pPr algn="just"/>
          <a:endParaRPr lang="en-US" sz="2400"/>
        </a:p>
      </dgm:t>
    </dgm:pt>
    <dgm:pt modelId="{99E8BDDF-1A84-4B84-B4D2-7178372C31F6}">
      <dgm:prSet custT="1"/>
      <dgm:spPr/>
      <dgm:t>
        <a:bodyPr/>
        <a:lstStyle/>
        <a:p>
          <a:pPr algn="just"/>
          <a:r>
            <a:rPr lang="en-US" sz="2400" dirty="0"/>
            <a:t>This is particularly important when dealing with imbalanced datasets, where certain classes may be underrepresented. </a:t>
          </a:r>
        </a:p>
      </dgm:t>
    </dgm:pt>
    <dgm:pt modelId="{96C3FB9D-13CA-4D6A-B07E-C2B9D1764CD1}" type="parTrans" cxnId="{333C8A69-2EB3-49BC-95EE-6719E91644D0}">
      <dgm:prSet/>
      <dgm:spPr/>
      <dgm:t>
        <a:bodyPr/>
        <a:lstStyle/>
        <a:p>
          <a:pPr algn="just"/>
          <a:endParaRPr lang="en-US" sz="2400"/>
        </a:p>
      </dgm:t>
    </dgm:pt>
    <dgm:pt modelId="{BA559363-CA76-402F-95A3-B7208CA82F75}" type="sibTrans" cxnId="{333C8A69-2EB3-49BC-95EE-6719E91644D0}">
      <dgm:prSet/>
      <dgm:spPr/>
      <dgm:t>
        <a:bodyPr/>
        <a:lstStyle/>
        <a:p>
          <a:pPr algn="just"/>
          <a:endParaRPr lang="en-US" sz="2400"/>
        </a:p>
      </dgm:t>
    </dgm:pt>
    <dgm:pt modelId="{2B9FDBB5-73CF-4BDD-8F02-23A1924E396B}">
      <dgm:prSet custT="1"/>
      <dgm:spPr/>
      <dgm:t>
        <a:bodyPr/>
        <a:lstStyle/>
        <a:p>
          <a:pPr algn="just"/>
          <a:r>
            <a:rPr lang="en-US" sz="2400" dirty="0"/>
            <a:t>The dataset is divided into k folds while maintaining the proportion of classes in each fold.</a:t>
          </a:r>
        </a:p>
      </dgm:t>
    </dgm:pt>
    <dgm:pt modelId="{45597924-43A1-4A60-B92A-D60D3BB41A83}" type="parTrans" cxnId="{B0E56D27-BEB1-4CEC-AD06-8B073AF898AF}">
      <dgm:prSet/>
      <dgm:spPr/>
      <dgm:t>
        <a:bodyPr/>
        <a:lstStyle/>
        <a:p>
          <a:pPr algn="just"/>
          <a:endParaRPr lang="en-US" sz="2400"/>
        </a:p>
      </dgm:t>
    </dgm:pt>
    <dgm:pt modelId="{9020604C-DDD2-428A-A9CD-5C5DC269B497}" type="sibTrans" cxnId="{B0E56D27-BEB1-4CEC-AD06-8B073AF898AF}">
      <dgm:prSet/>
      <dgm:spPr/>
      <dgm:t>
        <a:bodyPr/>
        <a:lstStyle/>
        <a:p>
          <a:pPr algn="just"/>
          <a:endParaRPr lang="en-US" sz="2400"/>
        </a:p>
      </dgm:t>
    </dgm:pt>
    <dgm:pt modelId="{AB32BDC7-6D5E-497A-AE08-661CE218E92D}">
      <dgm:prSet custT="1"/>
      <dgm:spPr/>
      <dgm:t>
        <a:bodyPr/>
        <a:lstStyle/>
        <a:p>
          <a:pPr algn="just"/>
          <a:r>
            <a:rPr lang="en-US" sz="2400" dirty="0"/>
            <a:t>During each iteration, one-fold is used for testing, and the remaining folds are used for training. The process is repeated k times, with each fold serving as the test set exactly once.</a:t>
          </a:r>
        </a:p>
      </dgm:t>
    </dgm:pt>
    <dgm:pt modelId="{B8CEBC0F-9E30-4AFD-A8D3-816E840DCFD3}" type="parTrans" cxnId="{989620FD-BBB4-4D31-8653-E115403659A2}">
      <dgm:prSet/>
      <dgm:spPr/>
      <dgm:t>
        <a:bodyPr/>
        <a:lstStyle/>
        <a:p>
          <a:pPr algn="just"/>
          <a:endParaRPr lang="en-US" sz="2400"/>
        </a:p>
      </dgm:t>
    </dgm:pt>
    <dgm:pt modelId="{2238D37F-7A84-4521-A7C1-42B96D202B36}" type="sibTrans" cxnId="{989620FD-BBB4-4D31-8653-E115403659A2}">
      <dgm:prSet/>
      <dgm:spPr/>
      <dgm:t>
        <a:bodyPr/>
        <a:lstStyle/>
        <a:p>
          <a:pPr algn="just"/>
          <a:endParaRPr lang="en-US" sz="2400"/>
        </a:p>
      </dgm:t>
    </dgm:pt>
    <dgm:pt modelId="{8B3A1A7E-8154-4408-AE3A-BEB69D83C655}">
      <dgm:prSet custT="1"/>
      <dgm:spPr/>
      <dgm:t>
        <a:bodyPr/>
        <a:lstStyle/>
        <a:p>
          <a:pPr algn="just"/>
          <a:r>
            <a:rPr lang="en-US" sz="2400" dirty="0"/>
            <a:t>It is essential in dealing with classification problems where maintaining the balance of class distribution is crucial for the model to generalize well to unseen data.</a:t>
          </a:r>
        </a:p>
      </dgm:t>
    </dgm:pt>
    <dgm:pt modelId="{529C6E4A-F395-4B2F-A13B-7AEFBB4D65B0}" type="parTrans" cxnId="{93C4D775-9A88-4FC6-ADC0-13A795B5BD71}">
      <dgm:prSet/>
      <dgm:spPr/>
      <dgm:t>
        <a:bodyPr/>
        <a:lstStyle/>
        <a:p>
          <a:pPr algn="just"/>
          <a:endParaRPr lang="en-US" sz="2400"/>
        </a:p>
      </dgm:t>
    </dgm:pt>
    <dgm:pt modelId="{C02C069D-F534-4549-A308-D79143887195}" type="sibTrans" cxnId="{93C4D775-9A88-4FC6-ADC0-13A795B5BD71}">
      <dgm:prSet/>
      <dgm:spPr/>
      <dgm:t>
        <a:bodyPr/>
        <a:lstStyle/>
        <a:p>
          <a:pPr algn="just"/>
          <a:endParaRPr lang="en-US" sz="2400"/>
        </a:p>
      </dgm:t>
    </dgm:pt>
    <dgm:pt modelId="{374052DE-5368-4805-B1BE-3AEB5C5C81CD}" type="pres">
      <dgm:prSet presAssocID="{61E21B5A-9258-4820-A8CC-F52C79F2FA1D}" presName="vert0" presStyleCnt="0">
        <dgm:presLayoutVars>
          <dgm:dir/>
          <dgm:animOne val="branch"/>
          <dgm:animLvl val="lvl"/>
        </dgm:presLayoutVars>
      </dgm:prSet>
      <dgm:spPr/>
    </dgm:pt>
    <dgm:pt modelId="{CB8CBB96-71C5-4565-9F73-A38114798FC6}" type="pres">
      <dgm:prSet presAssocID="{6E9F3738-40F9-4524-9A4C-FE06A0154FA1}" presName="thickLine" presStyleLbl="alignNode1" presStyleIdx="0" presStyleCnt="5"/>
      <dgm:spPr/>
    </dgm:pt>
    <dgm:pt modelId="{D7692C13-F19F-44E4-876A-580AAE1F4723}" type="pres">
      <dgm:prSet presAssocID="{6E9F3738-40F9-4524-9A4C-FE06A0154FA1}" presName="horz1" presStyleCnt="0"/>
      <dgm:spPr/>
    </dgm:pt>
    <dgm:pt modelId="{196173F3-EC02-4E06-8EE8-32E6D09AD67A}" type="pres">
      <dgm:prSet presAssocID="{6E9F3738-40F9-4524-9A4C-FE06A0154FA1}" presName="tx1" presStyleLbl="revTx" presStyleIdx="0" presStyleCnt="5"/>
      <dgm:spPr/>
    </dgm:pt>
    <dgm:pt modelId="{A3FBFF33-D3F4-49B1-B260-EFD06E173FD9}" type="pres">
      <dgm:prSet presAssocID="{6E9F3738-40F9-4524-9A4C-FE06A0154FA1}" presName="vert1" presStyleCnt="0"/>
      <dgm:spPr/>
    </dgm:pt>
    <dgm:pt modelId="{4955D1A2-B502-4919-A702-5357BA91E5F3}" type="pres">
      <dgm:prSet presAssocID="{99E8BDDF-1A84-4B84-B4D2-7178372C31F6}" presName="thickLine" presStyleLbl="alignNode1" presStyleIdx="1" presStyleCnt="5"/>
      <dgm:spPr/>
    </dgm:pt>
    <dgm:pt modelId="{D4C16243-0258-42A7-8EEC-211D091A3B32}" type="pres">
      <dgm:prSet presAssocID="{99E8BDDF-1A84-4B84-B4D2-7178372C31F6}" presName="horz1" presStyleCnt="0"/>
      <dgm:spPr/>
    </dgm:pt>
    <dgm:pt modelId="{C69E2E12-C6E2-407B-B73F-BDEF49481569}" type="pres">
      <dgm:prSet presAssocID="{99E8BDDF-1A84-4B84-B4D2-7178372C31F6}" presName="tx1" presStyleLbl="revTx" presStyleIdx="1" presStyleCnt="5"/>
      <dgm:spPr/>
    </dgm:pt>
    <dgm:pt modelId="{A1D9A3EA-926F-43C3-A079-FF6AA0DF0503}" type="pres">
      <dgm:prSet presAssocID="{99E8BDDF-1A84-4B84-B4D2-7178372C31F6}" presName="vert1" presStyleCnt="0"/>
      <dgm:spPr/>
    </dgm:pt>
    <dgm:pt modelId="{B9873075-A0B1-4698-B223-D5EC012D70AC}" type="pres">
      <dgm:prSet presAssocID="{2B9FDBB5-73CF-4BDD-8F02-23A1924E396B}" presName="thickLine" presStyleLbl="alignNode1" presStyleIdx="2" presStyleCnt="5"/>
      <dgm:spPr/>
    </dgm:pt>
    <dgm:pt modelId="{09175C07-C831-438A-81F2-9505497ABB4E}" type="pres">
      <dgm:prSet presAssocID="{2B9FDBB5-73CF-4BDD-8F02-23A1924E396B}" presName="horz1" presStyleCnt="0"/>
      <dgm:spPr/>
    </dgm:pt>
    <dgm:pt modelId="{0F6C695F-5393-44FA-A003-C0EECB1690A2}" type="pres">
      <dgm:prSet presAssocID="{2B9FDBB5-73CF-4BDD-8F02-23A1924E396B}" presName="tx1" presStyleLbl="revTx" presStyleIdx="2" presStyleCnt="5"/>
      <dgm:spPr/>
    </dgm:pt>
    <dgm:pt modelId="{D77D3E1A-08C2-42CA-86D6-057D4ABF08F6}" type="pres">
      <dgm:prSet presAssocID="{2B9FDBB5-73CF-4BDD-8F02-23A1924E396B}" presName="vert1" presStyleCnt="0"/>
      <dgm:spPr/>
    </dgm:pt>
    <dgm:pt modelId="{5C407CEA-3BF5-49DB-8F8E-CE16884C8501}" type="pres">
      <dgm:prSet presAssocID="{AB32BDC7-6D5E-497A-AE08-661CE218E92D}" presName="thickLine" presStyleLbl="alignNode1" presStyleIdx="3" presStyleCnt="5"/>
      <dgm:spPr/>
    </dgm:pt>
    <dgm:pt modelId="{6568DD99-946E-43F1-B9D2-087D94075E29}" type="pres">
      <dgm:prSet presAssocID="{AB32BDC7-6D5E-497A-AE08-661CE218E92D}" presName="horz1" presStyleCnt="0"/>
      <dgm:spPr/>
    </dgm:pt>
    <dgm:pt modelId="{FDE7364B-DE24-4836-87EA-3C21665DE358}" type="pres">
      <dgm:prSet presAssocID="{AB32BDC7-6D5E-497A-AE08-661CE218E92D}" presName="tx1" presStyleLbl="revTx" presStyleIdx="3" presStyleCnt="5"/>
      <dgm:spPr/>
    </dgm:pt>
    <dgm:pt modelId="{62EC97E9-914D-45BE-BDFD-F30DBA579D52}" type="pres">
      <dgm:prSet presAssocID="{AB32BDC7-6D5E-497A-AE08-661CE218E92D}" presName="vert1" presStyleCnt="0"/>
      <dgm:spPr/>
    </dgm:pt>
    <dgm:pt modelId="{06545A33-F9F2-4FD5-B941-7898945FAF45}" type="pres">
      <dgm:prSet presAssocID="{8B3A1A7E-8154-4408-AE3A-BEB69D83C655}" presName="thickLine" presStyleLbl="alignNode1" presStyleIdx="4" presStyleCnt="5"/>
      <dgm:spPr/>
    </dgm:pt>
    <dgm:pt modelId="{8CFE2C26-CAF1-4345-804B-341008A810A5}" type="pres">
      <dgm:prSet presAssocID="{8B3A1A7E-8154-4408-AE3A-BEB69D83C655}" presName="horz1" presStyleCnt="0"/>
      <dgm:spPr/>
    </dgm:pt>
    <dgm:pt modelId="{D7E96B70-0D85-49EA-91AF-20E6C5568CE4}" type="pres">
      <dgm:prSet presAssocID="{8B3A1A7E-8154-4408-AE3A-BEB69D83C655}" presName="tx1" presStyleLbl="revTx" presStyleIdx="4" presStyleCnt="5"/>
      <dgm:spPr/>
    </dgm:pt>
    <dgm:pt modelId="{8EBA81BC-79BB-4E79-81AC-1F8DB3EA3B0F}" type="pres">
      <dgm:prSet presAssocID="{8B3A1A7E-8154-4408-AE3A-BEB69D83C655}" presName="vert1" presStyleCnt="0"/>
      <dgm:spPr/>
    </dgm:pt>
  </dgm:ptLst>
  <dgm:cxnLst>
    <dgm:cxn modelId="{B0E56D27-BEB1-4CEC-AD06-8B073AF898AF}" srcId="{61E21B5A-9258-4820-A8CC-F52C79F2FA1D}" destId="{2B9FDBB5-73CF-4BDD-8F02-23A1924E396B}" srcOrd="2" destOrd="0" parTransId="{45597924-43A1-4A60-B92A-D60D3BB41A83}" sibTransId="{9020604C-DDD2-428A-A9CD-5C5DC269B497}"/>
    <dgm:cxn modelId="{39FEC828-F6D7-469D-9A28-354FA589CD20}" type="presOf" srcId="{AB32BDC7-6D5E-497A-AE08-661CE218E92D}" destId="{FDE7364B-DE24-4836-87EA-3C21665DE358}" srcOrd="0" destOrd="0" presId="urn:microsoft.com/office/officeart/2008/layout/LinedList"/>
    <dgm:cxn modelId="{333C8A69-2EB3-49BC-95EE-6719E91644D0}" srcId="{61E21B5A-9258-4820-A8CC-F52C79F2FA1D}" destId="{99E8BDDF-1A84-4B84-B4D2-7178372C31F6}" srcOrd="1" destOrd="0" parTransId="{96C3FB9D-13CA-4D6A-B07E-C2B9D1764CD1}" sibTransId="{BA559363-CA76-402F-95A3-B7208CA82F75}"/>
    <dgm:cxn modelId="{B7EAFB52-3AD9-46D5-9E6B-CFFBEBA31183}" type="presOf" srcId="{8B3A1A7E-8154-4408-AE3A-BEB69D83C655}" destId="{D7E96B70-0D85-49EA-91AF-20E6C5568CE4}" srcOrd="0" destOrd="0" presId="urn:microsoft.com/office/officeart/2008/layout/LinedList"/>
    <dgm:cxn modelId="{93C4D775-9A88-4FC6-ADC0-13A795B5BD71}" srcId="{61E21B5A-9258-4820-A8CC-F52C79F2FA1D}" destId="{8B3A1A7E-8154-4408-AE3A-BEB69D83C655}" srcOrd="4" destOrd="0" parTransId="{529C6E4A-F395-4B2F-A13B-7AEFBB4D65B0}" sibTransId="{C02C069D-F534-4549-A308-D79143887195}"/>
    <dgm:cxn modelId="{0A683E7F-F519-41EC-95A7-CAA246F29C39}" type="presOf" srcId="{6E9F3738-40F9-4524-9A4C-FE06A0154FA1}" destId="{196173F3-EC02-4E06-8EE8-32E6D09AD67A}" srcOrd="0" destOrd="0" presId="urn:microsoft.com/office/officeart/2008/layout/LinedList"/>
    <dgm:cxn modelId="{DA16328C-367F-4322-B69C-168BAB9CF886}" type="presOf" srcId="{99E8BDDF-1A84-4B84-B4D2-7178372C31F6}" destId="{C69E2E12-C6E2-407B-B73F-BDEF49481569}" srcOrd="0" destOrd="0" presId="urn:microsoft.com/office/officeart/2008/layout/LinedList"/>
    <dgm:cxn modelId="{46A18A96-C8B4-4196-ADF1-4458F8C629FE}" type="presOf" srcId="{61E21B5A-9258-4820-A8CC-F52C79F2FA1D}" destId="{374052DE-5368-4805-B1BE-3AEB5C5C81CD}" srcOrd="0" destOrd="0" presId="urn:microsoft.com/office/officeart/2008/layout/LinedList"/>
    <dgm:cxn modelId="{C887BEBB-588A-4957-B2C7-348893D5BD9F}" srcId="{61E21B5A-9258-4820-A8CC-F52C79F2FA1D}" destId="{6E9F3738-40F9-4524-9A4C-FE06A0154FA1}" srcOrd="0" destOrd="0" parTransId="{E6B8FBF3-B9D7-4275-BAEE-8BBC1076F21E}" sibTransId="{44498205-C8E9-4097-8D4A-E84707E0D201}"/>
    <dgm:cxn modelId="{AC70AAFB-F2DF-4AFA-949F-025B86780BB8}" type="presOf" srcId="{2B9FDBB5-73CF-4BDD-8F02-23A1924E396B}" destId="{0F6C695F-5393-44FA-A003-C0EECB1690A2}" srcOrd="0" destOrd="0" presId="urn:microsoft.com/office/officeart/2008/layout/LinedList"/>
    <dgm:cxn modelId="{989620FD-BBB4-4D31-8653-E115403659A2}" srcId="{61E21B5A-9258-4820-A8CC-F52C79F2FA1D}" destId="{AB32BDC7-6D5E-497A-AE08-661CE218E92D}" srcOrd="3" destOrd="0" parTransId="{B8CEBC0F-9E30-4AFD-A8D3-816E840DCFD3}" sibTransId="{2238D37F-7A84-4521-A7C1-42B96D202B36}"/>
    <dgm:cxn modelId="{127E4D1B-B226-455D-AABF-EBE42826562B}" type="presParOf" srcId="{374052DE-5368-4805-B1BE-3AEB5C5C81CD}" destId="{CB8CBB96-71C5-4565-9F73-A38114798FC6}" srcOrd="0" destOrd="0" presId="urn:microsoft.com/office/officeart/2008/layout/LinedList"/>
    <dgm:cxn modelId="{1ED9FBE4-FBD9-4B01-8F12-38A08905ED1B}" type="presParOf" srcId="{374052DE-5368-4805-B1BE-3AEB5C5C81CD}" destId="{D7692C13-F19F-44E4-876A-580AAE1F4723}" srcOrd="1" destOrd="0" presId="urn:microsoft.com/office/officeart/2008/layout/LinedList"/>
    <dgm:cxn modelId="{98A432E8-AA53-49B8-9789-978267EE0985}" type="presParOf" srcId="{D7692C13-F19F-44E4-876A-580AAE1F4723}" destId="{196173F3-EC02-4E06-8EE8-32E6D09AD67A}" srcOrd="0" destOrd="0" presId="urn:microsoft.com/office/officeart/2008/layout/LinedList"/>
    <dgm:cxn modelId="{D1CC1D05-7C2E-4AE6-8093-9009EBFEAA90}" type="presParOf" srcId="{D7692C13-F19F-44E4-876A-580AAE1F4723}" destId="{A3FBFF33-D3F4-49B1-B260-EFD06E173FD9}" srcOrd="1" destOrd="0" presId="urn:microsoft.com/office/officeart/2008/layout/LinedList"/>
    <dgm:cxn modelId="{367A709D-424D-4606-A99B-D2F293440A10}" type="presParOf" srcId="{374052DE-5368-4805-B1BE-3AEB5C5C81CD}" destId="{4955D1A2-B502-4919-A702-5357BA91E5F3}" srcOrd="2" destOrd="0" presId="urn:microsoft.com/office/officeart/2008/layout/LinedList"/>
    <dgm:cxn modelId="{3DC48353-84B1-4F5F-AF77-B4E227BED325}" type="presParOf" srcId="{374052DE-5368-4805-B1BE-3AEB5C5C81CD}" destId="{D4C16243-0258-42A7-8EEC-211D091A3B32}" srcOrd="3" destOrd="0" presId="urn:microsoft.com/office/officeart/2008/layout/LinedList"/>
    <dgm:cxn modelId="{41C60DF0-C14B-4000-A2AC-3A1AF23F5F8C}" type="presParOf" srcId="{D4C16243-0258-42A7-8EEC-211D091A3B32}" destId="{C69E2E12-C6E2-407B-B73F-BDEF49481569}" srcOrd="0" destOrd="0" presId="urn:microsoft.com/office/officeart/2008/layout/LinedList"/>
    <dgm:cxn modelId="{7BF14A6C-670A-481C-90AE-F3E7E5520CD6}" type="presParOf" srcId="{D4C16243-0258-42A7-8EEC-211D091A3B32}" destId="{A1D9A3EA-926F-43C3-A079-FF6AA0DF0503}" srcOrd="1" destOrd="0" presId="urn:microsoft.com/office/officeart/2008/layout/LinedList"/>
    <dgm:cxn modelId="{6CC4D7BA-4238-48FC-AC94-74DFE603A8E7}" type="presParOf" srcId="{374052DE-5368-4805-B1BE-3AEB5C5C81CD}" destId="{B9873075-A0B1-4698-B223-D5EC012D70AC}" srcOrd="4" destOrd="0" presId="urn:microsoft.com/office/officeart/2008/layout/LinedList"/>
    <dgm:cxn modelId="{5E695C71-2199-42EC-9D29-CA170C172846}" type="presParOf" srcId="{374052DE-5368-4805-B1BE-3AEB5C5C81CD}" destId="{09175C07-C831-438A-81F2-9505497ABB4E}" srcOrd="5" destOrd="0" presId="urn:microsoft.com/office/officeart/2008/layout/LinedList"/>
    <dgm:cxn modelId="{9BC1F3EA-90E3-405A-8AF9-1FB9917ECF6A}" type="presParOf" srcId="{09175C07-C831-438A-81F2-9505497ABB4E}" destId="{0F6C695F-5393-44FA-A003-C0EECB1690A2}" srcOrd="0" destOrd="0" presId="urn:microsoft.com/office/officeart/2008/layout/LinedList"/>
    <dgm:cxn modelId="{8970209B-6723-49CB-86A9-9C3C33D71295}" type="presParOf" srcId="{09175C07-C831-438A-81F2-9505497ABB4E}" destId="{D77D3E1A-08C2-42CA-86D6-057D4ABF08F6}" srcOrd="1" destOrd="0" presId="urn:microsoft.com/office/officeart/2008/layout/LinedList"/>
    <dgm:cxn modelId="{0B4DF1D7-689A-43D7-BF32-71F8AED57C0D}" type="presParOf" srcId="{374052DE-5368-4805-B1BE-3AEB5C5C81CD}" destId="{5C407CEA-3BF5-49DB-8F8E-CE16884C8501}" srcOrd="6" destOrd="0" presId="urn:microsoft.com/office/officeart/2008/layout/LinedList"/>
    <dgm:cxn modelId="{20270189-74BC-4EB2-AD3E-4D2455087BCE}" type="presParOf" srcId="{374052DE-5368-4805-B1BE-3AEB5C5C81CD}" destId="{6568DD99-946E-43F1-B9D2-087D94075E29}" srcOrd="7" destOrd="0" presId="urn:microsoft.com/office/officeart/2008/layout/LinedList"/>
    <dgm:cxn modelId="{17EEB7DB-2756-4882-8D98-67A8BA2C291B}" type="presParOf" srcId="{6568DD99-946E-43F1-B9D2-087D94075E29}" destId="{FDE7364B-DE24-4836-87EA-3C21665DE358}" srcOrd="0" destOrd="0" presId="urn:microsoft.com/office/officeart/2008/layout/LinedList"/>
    <dgm:cxn modelId="{C61F6CF9-26FB-4BBA-A552-9D3DA964D9D5}" type="presParOf" srcId="{6568DD99-946E-43F1-B9D2-087D94075E29}" destId="{62EC97E9-914D-45BE-BDFD-F30DBA579D52}" srcOrd="1" destOrd="0" presId="urn:microsoft.com/office/officeart/2008/layout/LinedList"/>
    <dgm:cxn modelId="{D29F8986-7045-4790-AEFC-078B6C22EC4D}" type="presParOf" srcId="{374052DE-5368-4805-B1BE-3AEB5C5C81CD}" destId="{06545A33-F9F2-4FD5-B941-7898945FAF45}" srcOrd="8" destOrd="0" presId="urn:microsoft.com/office/officeart/2008/layout/LinedList"/>
    <dgm:cxn modelId="{3379CD44-AE77-45AA-9C59-5592BD1FD41B}" type="presParOf" srcId="{374052DE-5368-4805-B1BE-3AEB5C5C81CD}" destId="{8CFE2C26-CAF1-4345-804B-341008A810A5}" srcOrd="9" destOrd="0" presId="urn:microsoft.com/office/officeart/2008/layout/LinedList"/>
    <dgm:cxn modelId="{3FA57A8C-5524-4E31-B282-F9BE31AADD49}" type="presParOf" srcId="{8CFE2C26-CAF1-4345-804B-341008A810A5}" destId="{D7E96B70-0D85-49EA-91AF-20E6C5568CE4}" srcOrd="0" destOrd="0" presId="urn:microsoft.com/office/officeart/2008/layout/LinedList"/>
    <dgm:cxn modelId="{88C9308F-CFDD-40A0-A7BC-0C2A08992A04}" type="presParOf" srcId="{8CFE2C26-CAF1-4345-804B-341008A810A5}" destId="{8EBA81BC-79BB-4E79-81AC-1F8DB3EA3B0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A3F3089-DC15-4D89-AD15-3235FB1B2F42}" type="doc">
      <dgm:prSet loTypeId="urn:microsoft.com/office/officeart/2008/layout/LinedList" loCatId="list" qsTypeId="urn:microsoft.com/office/officeart/2005/8/quickstyle/simple5" qsCatId="simple" csTypeId="urn:microsoft.com/office/officeart/2005/8/colors/accent1_1" csCatId="accent1"/>
      <dgm:spPr/>
      <dgm:t>
        <a:bodyPr/>
        <a:lstStyle/>
        <a:p>
          <a:endParaRPr lang="en-US"/>
        </a:p>
      </dgm:t>
    </dgm:pt>
    <dgm:pt modelId="{28E11DA9-F7AE-45FD-B464-BDE5143D5963}">
      <dgm:prSet/>
      <dgm:spPr/>
      <dgm:t>
        <a:bodyPr/>
        <a:lstStyle/>
        <a:p>
          <a:r>
            <a:rPr lang="en-US" b="1"/>
            <a:t>Overcoming Overfitting: </a:t>
          </a:r>
          <a:r>
            <a:rPr lang="en-US"/>
            <a:t>Cross validation helps to prevent overfitting by providing a more robust estimate of the model’s performance on unseen data.</a:t>
          </a:r>
        </a:p>
      </dgm:t>
    </dgm:pt>
    <dgm:pt modelId="{C43FFB16-066E-4570-95C0-84D575B39447}" type="parTrans" cxnId="{F75D2497-27D0-4D08-ACEA-A51663955C41}">
      <dgm:prSet/>
      <dgm:spPr/>
      <dgm:t>
        <a:bodyPr/>
        <a:lstStyle/>
        <a:p>
          <a:endParaRPr lang="en-US"/>
        </a:p>
      </dgm:t>
    </dgm:pt>
    <dgm:pt modelId="{E932F893-C643-4B90-80BE-532D0E8A2987}" type="sibTrans" cxnId="{F75D2497-27D0-4D08-ACEA-A51663955C41}">
      <dgm:prSet/>
      <dgm:spPr/>
      <dgm:t>
        <a:bodyPr/>
        <a:lstStyle/>
        <a:p>
          <a:endParaRPr lang="en-US"/>
        </a:p>
      </dgm:t>
    </dgm:pt>
    <dgm:pt modelId="{64A7B937-4B46-47E1-A1FB-402DADB12808}">
      <dgm:prSet/>
      <dgm:spPr/>
      <dgm:t>
        <a:bodyPr/>
        <a:lstStyle/>
        <a:p>
          <a:r>
            <a:rPr lang="en-US" b="1"/>
            <a:t>Model Selection: </a:t>
          </a:r>
          <a:r>
            <a:rPr lang="en-US"/>
            <a:t>Cross validation can be used to compare different models and select the one that performs the best on average.</a:t>
          </a:r>
        </a:p>
      </dgm:t>
    </dgm:pt>
    <dgm:pt modelId="{45236408-FA67-4F42-973B-98E86A6981BD}" type="parTrans" cxnId="{543807EE-2D22-4363-856B-A7FE645048AA}">
      <dgm:prSet/>
      <dgm:spPr/>
      <dgm:t>
        <a:bodyPr/>
        <a:lstStyle/>
        <a:p>
          <a:endParaRPr lang="en-US"/>
        </a:p>
      </dgm:t>
    </dgm:pt>
    <dgm:pt modelId="{3172C0E8-650E-41FE-A765-2FBC677385F9}" type="sibTrans" cxnId="{543807EE-2D22-4363-856B-A7FE645048AA}">
      <dgm:prSet/>
      <dgm:spPr/>
      <dgm:t>
        <a:bodyPr/>
        <a:lstStyle/>
        <a:p>
          <a:endParaRPr lang="en-US"/>
        </a:p>
      </dgm:t>
    </dgm:pt>
    <dgm:pt modelId="{BBABCAF2-E1FA-4A15-A257-7FAF914790D2}">
      <dgm:prSet/>
      <dgm:spPr/>
      <dgm:t>
        <a:bodyPr/>
        <a:lstStyle/>
        <a:p>
          <a:r>
            <a:rPr lang="en-US" b="1"/>
            <a:t>Hyperparameter tuning: </a:t>
          </a:r>
          <a:r>
            <a:rPr lang="en-US"/>
            <a:t>Cross validation can be used to optimize the hyperparameters of a model, such as the regularization parameter, by selecting the values that result in the best performance on the validation set.</a:t>
          </a:r>
        </a:p>
      </dgm:t>
    </dgm:pt>
    <dgm:pt modelId="{28FF56B9-B405-4A5C-B9FD-567E65A58F43}" type="parTrans" cxnId="{CAE3097B-1F99-4927-9A3E-874A3DFB5C55}">
      <dgm:prSet/>
      <dgm:spPr/>
      <dgm:t>
        <a:bodyPr/>
        <a:lstStyle/>
        <a:p>
          <a:endParaRPr lang="en-US"/>
        </a:p>
      </dgm:t>
    </dgm:pt>
    <dgm:pt modelId="{7037E9BA-29C1-4239-9E31-BB047A9445CD}" type="sibTrans" cxnId="{CAE3097B-1F99-4927-9A3E-874A3DFB5C55}">
      <dgm:prSet/>
      <dgm:spPr/>
      <dgm:t>
        <a:bodyPr/>
        <a:lstStyle/>
        <a:p>
          <a:endParaRPr lang="en-US"/>
        </a:p>
      </dgm:t>
    </dgm:pt>
    <dgm:pt modelId="{27385C6D-CFD9-4C6C-B462-F141B480B4F9}">
      <dgm:prSet/>
      <dgm:spPr/>
      <dgm:t>
        <a:bodyPr/>
        <a:lstStyle/>
        <a:p>
          <a:r>
            <a:rPr lang="en-US" b="1"/>
            <a:t>Data Efficient: </a:t>
          </a:r>
          <a:r>
            <a:rPr lang="en-US"/>
            <a:t>Cross validation allows the use of all the available data for both training and validation, making it a more data-efficient method compared to traditional validation techniques.</a:t>
          </a:r>
        </a:p>
      </dgm:t>
    </dgm:pt>
    <dgm:pt modelId="{AB068E9F-99D5-450D-B654-2959D95F3AEA}" type="parTrans" cxnId="{030BA91F-C438-4693-A403-A802B294A7C8}">
      <dgm:prSet/>
      <dgm:spPr/>
      <dgm:t>
        <a:bodyPr/>
        <a:lstStyle/>
        <a:p>
          <a:endParaRPr lang="en-US"/>
        </a:p>
      </dgm:t>
    </dgm:pt>
    <dgm:pt modelId="{E5916177-02A6-4D9B-A111-085D8775B2C6}" type="sibTrans" cxnId="{030BA91F-C438-4693-A403-A802B294A7C8}">
      <dgm:prSet/>
      <dgm:spPr/>
      <dgm:t>
        <a:bodyPr/>
        <a:lstStyle/>
        <a:p>
          <a:endParaRPr lang="en-US"/>
        </a:p>
      </dgm:t>
    </dgm:pt>
    <dgm:pt modelId="{E68AC93D-C9E4-4738-862C-F3AA9DA7951C}" type="pres">
      <dgm:prSet presAssocID="{5A3F3089-DC15-4D89-AD15-3235FB1B2F42}" presName="vert0" presStyleCnt="0">
        <dgm:presLayoutVars>
          <dgm:dir/>
          <dgm:animOne val="branch"/>
          <dgm:animLvl val="lvl"/>
        </dgm:presLayoutVars>
      </dgm:prSet>
      <dgm:spPr/>
    </dgm:pt>
    <dgm:pt modelId="{06F64F1A-3CC8-4F71-B676-15E75C8CA06A}" type="pres">
      <dgm:prSet presAssocID="{28E11DA9-F7AE-45FD-B464-BDE5143D5963}" presName="thickLine" presStyleLbl="alignNode1" presStyleIdx="0" presStyleCnt="4"/>
      <dgm:spPr/>
    </dgm:pt>
    <dgm:pt modelId="{BB997495-14EE-4832-8F44-5854738AA8DA}" type="pres">
      <dgm:prSet presAssocID="{28E11DA9-F7AE-45FD-B464-BDE5143D5963}" presName="horz1" presStyleCnt="0"/>
      <dgm:spPr/>
    </dgm:pt>
    <dgm:pt modelId="{DFDE86AD-57A9-4FFB-AC8C-B431E5CEACE8}" type="pres">
      <dgm:prSet presAssocID="{28E11DA9-F7AE-45FD-B464-BDE5143D5963}" presName="tx1" presStyleLbl="revTx" presStyleIdx="0" presStyleCnt="4"/>
      <dgm:spPr/>
    </dgm:pt>
    <dgm:pt modelId="{22C3555D-B89B-41DF-A27F-5EEECF1516A2}" type="pres">
      <dgm:prSet presAssocID="{28E11DA9-F7AE-45FD-B464-BDE5143D5963}" presName="vert1" presStyleCnt="0"/>
      <dgm:spPr/>
    </dgm:pt>
    <dgm:pt modelId="{6C3F09FC-C71C-4D9E-8DB3-B85CD6267826}" type="pres">
      <dgm:prSet presAssocID="{64A7B937-4B46-47E1-A1FB-402DADB12808}" presName="thickLine" presStyleLbl="alignNode1" presStyleIdx="1" presStyleCnt="4"/>
      <dgm:spPr/>
    </dgm:pt>
    <dgm:pt modelId="{8B1E8DC9-EF2A-41C0-878A-6869A52E3A43}" type="pres">
      <dgm:prSet presAssocID="{64A7B937-4B46-47E1-A1FB-402DADB12808}" presName="horz1" presStyleCnt="0"/>
      <dgm:spPr/>
    </dgm:pt>
    <dgm:pt modelId="{9E1E523E-F634-4ED2-9A7E-04A1D8C42220}" type="pres">
      <dgm:prSet presAssocID="{64A7B937-4B46-47E1-A1FB-402DADB12808}" presName="tx1" presStyleLbl="revTx" presStyleIdx="1" presStyleCnt="4"/>
      <dgm:spPr/>
    </dgm:pt>
    <dgm:pt modelId="{36AB4707-B0C8-4381-9C57-7B2D835D8883}" type="pres">
      <dgm:prSet presAssocID="{64A7B937-4B46-47E1-A1FB-402DADB12808}" presName="vert1" presStyleCnt="0"/>
      <dgm:spPr/>
    </dgm:pt>
    <dgm:pt modelId="{83737A49-0568-44CA-A8A3-C53EA8347237}" type="pres">
      <dgm:prSet presAssocID="{BBABCAF2-E1FA-4A15-A257-7FAF914790D2}" presName="thickLine" presStyleLbl="alignNode1" presStyleIdx="2" presStyleCnt="4"/>
      <dgm:spPr/>
    </dgm:pt>
    <dgm:pt modelId="{04622C66-FC41-4949-83AB-70332F4E0212}" type="pres">
      <dgm:prSet presAssocID="{BBABCAF2-E1FA-4A15-A257-7FAF914790D2}" presName="horz1" presStyleCnt="0"/>
      <dgm:spPr/>
    </dgm:pt>
    <dgm:pt modelId="{5E66CCEE-1A63-49DE-BF27-55FD9A2AF9F5}" type="pres">
      <dgm:prSet presAssocID="{BBABCAF2-E1FA-4A15-A257-7FAF914790D2}" presName="tx1" presStyleLbl="revTx" presStyleIdx="2" presStyleCnt="4"/>
      <dgm:spPr/>
    </dgm:pt>
    <dgm:pt modelId="{3449B486-4218-4550-B5A8-046968CFF168}" type="pres">
      <dgm:prSet presAssocID="{BBABCAF2-E1FA-4A15-A257-7FAF914790D2}" presName="vert1" presStyleCnt="0"/>
      <dgm:spPr/>
    </dgm:pt>
    <dgm:pt modelId="{5FC0F4FC-9E0C-4573-8416-FC22A49A0EB7}" type="pres">
      <dgm:prSet presAssocID="{27385C6D-CFD9-4C6C-B462-F141B480B4F9}" presName="thickLine" presStyleLbl="alignNode1" presStyleIdx="3" presStyleCnt="4"/>
      <dgm:spPr/>
    </dgm:pt>
    <dgm:pt modelId="{5CB36044-9A4F-42B0-9C74-A40642C57743}" type="pres">
      <dgm:prSet presAssocID="{27385C6D-CFD9-4C6C-B462-F141B480B4F9}" presName="horz1" presStyleCnt="0"/>
      <dgm:spPr/>
    </dgm:pt>
    <dgm:pt modelId="{22F5488F-468C-406F-9FB1-40B78ECD107D}" type="pres">
      <dgm:prSet presAssocID="{27385C6D-CFD9-4C6C-B462-F141B480B4F9}" presName="tx1" presStyleLbl="revTx" presStyleIdx="3" presStyleCnt="4"/>
      <dgm:spPr/>
    </dgm:pt>
    <dgm:pt modelId="{D33870BD-B800-4DB9-855E-41D327592B9F}" type="pres">
      <dgm:prSet presAssocID="{27385C6D-CFD9-4C6C-B462-F141B480B4F9}" presName="vert1" presStyleCnt="0"/>
      <dgm:spPr/>
    </dgm:pt>
  </dgm:ptLst>
  <dgm:cxnLst>
    <dgm:cxn modelId="{030BA91F-C438-4693-A403-A802B294A7C8}" srcId="{5A3F3089-DC15-4D89-AD15-3235FB1B2F42}" destId="{27385C6D-CFD9-4C6C-B462-F141B480B4F9}" srcOrd="3" destOrd="0" parTransId="{AB068E9F-99D5-450D-B654-2959D95F3AEA}" sibTransId="{E5916177-02A6-4D9B-A111-085D8775B2C6}"/>
    <dgm:cxn modelId="{DA85F76F-29FE-4D6A-AEFD-45CF500D999B}" type="presOf" srcId="{64A7B937-4B46-47E1-A1FB-402DADB12808}" destId="{9E1E523E-F634-4ED2-9A7E-04A1D8C42220}" srcOrd="0" destOrd="0" presId="urn:microsoft.com/office/officeart/2008/layout/LinedList"/>
    <dgm:cxn modelId="{962F8672-259F-4320-940C-3840EDEE0F93}" type="presOf" srcId="{5A3F3089-DC15-4D89-AD15-3235FB1B2F42}" destId="{E68AC93D-C9E4-4738-862C-F3AA9DA7951C}" srcOrd="0" destOrd="0" presId="urn:microsoft.com/office/officeart/2008/layout/LinedList"/>
    <dgm:cxn modelId="{CAE3097B-1F99-4927-9A3E-874A3DFB5C55}" srcId="{5A3F3089-DC15-4D89-AD15-3235FB1B2F42}" destId="{BBABCAF2-E1FA-4A15-A257-7FAF914790D2}" srcOrd="2" destOrd="0" parTransId="{28FF56B9-B405-4A5C-B9FD-567E65A58F43}" sibTransId="{7037E9BA-29C1-4239-9E31-BB047A9445CD}"/>
    <dgm:cxn modelId="{F75D2497-27D0-4D08-ACEA-A51663955C41}" srcId="{5A3F3089-DC15-4D89-AD15-3235FB1B2F42}" destId="{28E11DA9-F7AE-45FD-B464-BDE5143D5963}" srcOrd="0" destOrd="0" parTransId="{C43FFB16-066E-4570-95C0-84D575B39447}" sibTransId="{E932F893-C643-4B90-80BE-532D0E8A2987}"/>
    <dgm:cxn modelId="{543807EE-2D22-4363-856B-A7FE645048AA}" srcId="{5A3F3089-DC15-4D89-AD15-3235FB1B2F42}" destId="{64A7B937-4B46-47E1-A1FB-402DADB12808}" srcOrd="1" destOrd="0" parTransId="{45236408-FA67-4F42-973B-98E86A6981BD}" sibTransId="{3172C0E8-650E-41FE-A765-2FBC677385F9}"/>
    <dgm:cxn modelId="{34F9BEF2-24DB-4808-AA25-F7CA7794C272}" type="presOf" srcId="{28E11DA9-F7AE-45FD-B464-BDE5143D5963}" destId="{DFDE86AD-57A9-4FFB-AC8C-B431E5CEACE8}" srcOrd="0" destOrd="0" presId="urn:microsoft.com/office/officeart/2008/layout/LinedList"/>
    <dgm:cxn modelId="{BECDA3F5-B839-4801-A8B9-3F6A7B198FC5}" type="presOf" srcId="{BBABCAF2-E1FA-4A15-A257-7FAF914790D2}" destId="{5E66CCEE-1A63-49DE-BF27-55FD9A2AF9F5}" srcOrd="0" destOrd="0" presId="urn:microsoft.com/office/officeart/2008/layout/LinedList"/>
    <dgm:cxn modelId="{4CAA84F6-1D93-4E26-8BBF-9059E426A923}" type="presOf" srcId="{27385C6D-CFD9-4C6C-B462-F141B480B4F9}" destId="{22F5488F-468C-406F-9FB1-40B78ECD107D}" srcOrd="0" destOrd="0" presId="urn:microsoft.com/office/officeart/2008/layout/LinedList"/>
    <dgm:cxn modelId="{4D3230F7-03EB-4F0D-98AF-55FC6CE35F80}" type="presParOf" srcId="{E68AC93D-C9E4-4738-862C-F3AA9DA7951C}" destId="{06F64F1A-3CC8-4F71-B676-15E75C8CA06A}" srcOrd="0" destOrd="0" presId="urn:microsoft.com/office/officeart/2008/layout/LinedList"/>
    <dgm:cxn modelId="{818369CD-8D99-4A9E-8AE4-947B378A5FE9}" type="presParOf" srcId="{E68AC93D-C9E4-4738-862C-F3AA9DA7951C}" destId="{BB997495-14EE-4832-8F44-5854738AA8DA}" srcOrd="1" destOrd="0" presId="urn:microsoft.com/office/officeart/2008/layout/LinedList"/>
    <dgm:cxn modelId="{456F4B92-59AF-4E92-9D0A-9A7CD7DF8709}" type="presParOf" srcId="{BB997495-14EE-4832-8F44-5854738AA8DA}" destId="{DFDE86AD-57A9-4FFB-AC8C-B431E5CEACE8}" srcOrd="0" destOrd="0" presId="urn:microsoft.com/office/officeart/2008/layout/LinedList"/>
    <dgm:cxn modelId="{C040540C-AD72-4D78-8BCD-38CD364FE984}" type="presParOf" srcId="{BB997495-14EE-4832-8F44-5854738AA8DA}" destId="{22C3555D-B89B-41DF-A27F-5EEECF1516A2}" srcOrd="1" destOrd="0" presId="urn:microsoft.com/office/officeart/2008/layout/LinedList"/>
    <dgm:cxn modelId="{F29FC38B-4C97-42D8-B1F3-4616E7D30557}" type="presParOf" srcId="{E68AC93D-C9E4-4738-862C-F3AA9DA7951C}" destId="{6C3F09FC-C71C-4D9E-8DB3-B85CD6267826}" srcOrd="2" destOrd="0" presId="urn:microsoft.com/office/officeart/2008/layout/LinedList"/>
    <dgm:cxn modelId="{0BC7A392-79AC-4889-8C01-0E72C54D4915}" type="presParOf" srcId="{E68AC93D-C9E4-4738-862C-F3AA9DA7951C}" destId="{8B1E8DC9-EF2A-41C0-878A-6869A52E3A43}" srcOrd="3" destOrd="0" presId="urn:microsoft.com/office/officeart/2008/layout/LinedList"/>
    <dgm:cxn modelId="{933ACAA4-CEC5-4866-AA7E-86A9DD7BB776}" type="presParOf" srcId="{8B1E8DC9-EF2A-41C0-878A-6869A52E3A43}" destId="{9E1E523E-F634-4ED2-9A7E-04A1D8C42220}" srcOrd="0" destOrd="0" presId="urn:microsoft.com/office/officeart/2008/layout/LinedList"/>
    <dgm:cxn modelId="{D8E15AB8-98D8-44BB-85B9-FD45963BFE09}" type="presParOf" srcId="{8B1E8DC9-EF2A-41C0-878A-6869A52E3A43}" destId="{36AB4707-B0C8-4381-9C57-7B2D835D8883}" srcOrd="1" destOrd="0" presId="urn:microsoft.com/office/officeart/2008/layout/LinedList"/>
    <dgm:cxn modelId="{E7780FC4-23AB-4455-97DA-2D083B72476D}" type="presParOf" srcId="{E68AC93D-C9E4-4738-862C-F3AA9DA7951C}" destId="{83737A49-0568-44CA-A8A3-C53EA8347237}" srcOrd="4" destOrd="0" presId="urn:microsoft.com/office/officeart/2008/layout/LinedList"/>
    <dgm:cxn modelId="{DBADC20B-0181-420A-A809-C49EBAEC588B}" type="presParOf" srcId="{E68AC93D-C9E4-4738-862C-F3AA9DA7951C}" destId="{04622C66-FC41-4949-83AB-70332F4E0212}" srcOrd="5" destOrd="0" presId="urn:microsoft.com/office/officeart/2008/layout/LinedList"/>
    <dgm:cxn modelId="{C50ED3B7-9DD8-448F-8542-F8A594C0914F}" type="presParOf" srcId="{04622C66-FC41-4949-83AB-70332F4E0212}" destId="{5E66CCEE-1A63-49DE-BF27-55FD9A2AF9F5}" srcOrd="0" destOrd="0" presId="urn:microsoft.com/office/officeart/2008/layout/LinedList"/>
    <dgm:cxn modelId="{2D22F529-4B61-4347-9A14-D39600754CC0}" type="presParOf" srcId="{04622C66-FC41-4949-83AB-70332F4E0212}" destId="{3449B486-4218-4550-B5A8-046968CFF168}" srcOrd="1" destOrd="0" presId="urn:microsoft.com/office/officeart/2008/layout/LinedList"/>
    <dgm:cxn modelId="{9E9FE968-53DB-4933-A4D9-3898F930A54A}" type="presParOf" srcId="{E68AC93D-C9E4-4738-862C-F3AA9DA7951C}" destId="{5FC0F4FC-9E0C-4573-8416-FC22A49A0EB7}" srcOrd="6" destOrd="0" presId="urn:microsoft.com/office/officeart/2008/layout/LinedList"/>
    <dgm:cxn modelId="{334A28BD-5DE1-4D84-9666-09C2602295BC}" type="presParOf" srcId="{E68AC93D-C9E4-4738-862C-F3AA9DA7951C}" destId="{5CB36044-9A4F-42B0-9C74-A40642C57743}" srcOrd="7" destOrd="0" presId="urn:microsoft.com/office/officeart/2008/layout/LinedList"/>
    <dgm:cxn modelId="{75BF8C4C-A627-4CE2-BE2A-9B7BDB0DDAED}" type="presParOf" srcId="{5CB36044-9A4F-42B0-9C74-A40642C57743}" destId="{22F5488F-468C-406F-9FB1-40B78ECD107D}" srcOrd="0" destOrd="0" presId="urn:microsoft.com/office/officeart/2008/layout/LinedList"/>
    <dgm:cxn modelId="{BDFD9BC0-7330-4EE2-87D3-E657287DCAFF}" type="presParOf" srcId="{5CB36044-9A4F-42B0-9C74-A40642C57743}" destId="{D33870BD-B800-4DB9-855E-41D327592B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7237B7-2E31-405E-B468-2A96991D4B55}" type="doc">
      <dgm:prSet loTypeId="urn:microsoft.com/office/officeart/2005/8/layout/vList2" loCatId="list" qsTypeId="urn:microsoft.com/office/officeart/2005/8/quickstyle/simple5" qsCatId="simple" csTypeId="urn:microsoft.com/office/officeart/2005/8/colors/accent1_1" csCatId="accent1"/>
      <dgm:spPr/>
      <dgm:t>
        <a:bodyPr/>
        <a:lstStyle/>
        <a:p>
          <a:endParaRPr lang="en-US"/>
        </a:p>
      </dgm:t>
    </dgm:pt>
    <dgm:pt modelId="{79091602-08F3-450C-BB2D-BA85673F88FC}">
      <dgm:prSet/>
      <dgm:spPr/>
      <dgm:t>
        <a:bodyPr/>
        <a:lstStyle/>
        <a:p>
          <a:r>
            <a:rPr lang="en-US" b="1"/>
            <a:t>Computationally Expensive: </a:t>
          </a:r>
          <a:r>
            <a:rPr lang="en-US"/>
            <a:t>Cross validation can be computationally expensive, especially when the number of folds is large or when the model is complex and requires a long time to train.</a:t>
          </a:r>
        </a:p>
      </dgm:t>
    </dgm:pt>
    <dgm:pt modelId="{6251E848-4851-4269-80E1-1801F4DF570A}" type="parTrans" cxnId="{EBA9C432-BB25-4279-8058-82830BD8E330}">
      <dgm:prSet/>
      <dgm:spPr/>
      <dgm:t>
        <a:bodyPr/>
        <a:lstStyle/>
        <a:p>
          <a:endParaRPr lang="en-US"/>
        </a:p>
      </dgm:t>
    </dgm:pt>
    <dgm:pt modelId="{40AACCBF-EE85-48DB-8575-E9D12899E71A}" type="sibTrans" cxnId="{EBA9C432-BB25-4279-8058-82830BD8E330}">
      <dgm:prSet/>
      <dgm:spPr/>
      <dgm:t>
        <a:bodyPr/>
        <a:lstStyle/>
        <a:p>
          <a:endParaRPr lang="en-US"/>
        </a:p>
      </dgm:t>
    </dgm:pt>
    <dgm:pt modelId="{191EBCF5-BF4C-447A-BC79-55731BD18B04}">
      <dgm:prSet/>
      <dgm:spPr/>
      <dgm:t>
        <a:bodyPr/>
        <a:lstStyle/>
        <a:p>
          <a:r>
            <a:rPr lang="en-US" b="1"/>
            <a:t>Time-Consuming: </a:t>
          </a:r>
          <a:r>
            <a:rPr lang="en-US"/>
            <a:t>Cross validation can be time-consuming, especially when there are many hyperparameters to tune or when multiple models need to be compared.</a:t>
          </a:r>
        </a:p>
      </dgm:t>
    </dgm:pt>
    <dgm:pt modelId="{4E7591FA-024A-4FF6-8AFB-D20AC8C88542}" type="parTrans" cxnId="{7AFBD5AA-EDC3-4C2D-AF1E-3B062C6932B7}">
      <dgm:prSet/>
      <dgm:spPr/>
      <dgm:t>
        <a:bodyPr/>
        <a:lstStyle/>
        <a:p>
          <a:endParaRPr lang="en-US"/>
        </a:p>
      </dgm:t>
    </dgm:pt>
    <dgm:pt modelId="{F6E0837A-B9D5-4192-BF54-F575EADD32AB}" type="sibTrans" cxnId="{7AFBD5AA-EDC3-4C2D-AF1E-3B062C6932B7}">
      <dgm:prSet/>
      <dgm:spPr/>
      <dgm:t>
        <a:bodyPr/>
        <a:lstStyle/>
        <a:p>
          <a:endParaRPr lang="en-US"/>
        </a:p>
      </dgm:t>
    </dgm:pt>
    <dgm:pt modelId="{F8EF4CFF-AB9F-4293-BF89-A9A35D142532}">
      <dgm:prSet/>
      <dgm:spPr/>
      <dgm:t>
        <a:bodyPr/>
        <a:lstStyle/>
        <a:p>
          <a:r>
            <a:rPr lang="en-US" b="1"/>
            <a:t>Bias-Variance Tradeoff: </a:t>
          </a:r>
          <a:r>
            <a:rPr lang="en-US"/>
            <a:t>The choice of the number of folds in cross validation can impact the bias-variance tradeoff, i.e., too few folds may result in high variance, while too many folds may result in high bias.</a:t>
          </a:r>
        </a:p>
      </dgm:t>
    </dgm:pt>
    <dgm:pt modelId="{C94C180F-2965-4FC4-AD8F-6738B97C391E}" type="parTrans" cxnId="{8C9A9894-2E3B-47EE-BCB8-E537045C3BEB}">
      <dgm:prSet/>
      <dgm:spPr/>
      <dgm:t>
        <a:bodyPr/>
        <a:lstStyle/>
        <a:p>
          <a:endParaRPr lang="en-US"/>
        </a:p>
      </dgm:t>
    </dgm:pt>
    <dgm:pt modelId="{880E1D02-7085-41C3-BB7C-5B60936DE6E4}" type="sibTrans" cxnId="{8C9A9894-2E3B-47EE-BCB8-E537045C3BEB}">
      <dgm:prSet/>
      <dgm:spPr/>
      <dgm:t>
        <a:bodyPr/>
        <a:lstStyle/>
        <a:p>
          <a:endParaRPr lang="en-US"/>
        </a:p>
      </dgm:t>
    </dgm:pt>
    <dgm:pt modelId="{88AEEF56-CBF4-459B-9625-A7D833452651}" type="pres">
      <dgm:prSet presAssocID="{FA7237B7-2E31-405E-B468-2A96991D4B55}" presName="linear" presStyleCnt="0">
        <dgm:presLayoutVars>
          <dgm:animLvl val="lvl"/>
          <dgm:resizeHandles val="exact"/>
        </dgm:presLayoutVars>
      </dgm:prSet>
      <dgm:spPr/>
    </dgm:pt>
    <dgm:pt modelId="{3780DC6B-E368-4B0A-AAA9-77A89F9E9921}" type="pres">
      <dgm:prSet presAssocID="{79091602-08F3-450C-BB2D-BA85673F88FC}" presName="parentText" presStyleLbl="node1" presStyleIdx="0" presStyleCnt="3">
        <dgm:presLayoutVars>
          <dgm:chMax val="0"/>
          <dgm:bulletEnabled val="1"/>
        </dgm:presLayoutVars>
      </dgm:prSet>
      <dgm:spPr/>
    </dgm:pt>
    <dgm:pt modelId="{BF418525-2D4F-429F-B081-091C5A2EFC2F}" type="pres">
      <dgm:prSet presAssocID="{40AACCBF-EE85-48DB-8575-E9D12899E71A}" presName="spacer" presStyleCnt="0"/>
      <dgm:spPr/>
    </dgm:pt>
    <dgm:pt modelId="{D7A40146-D10C-4AAC-8283-E479C08C4FFD}" type="pres">
      <dgm:prSet presAssocID="{191EBCF5-BF4C-447A-BC79-55731BD18B04}" presName="parentText" presStyleLbl="node1" presStyleIdx="1" presStyleCnt="3">
        <dgm:presLayoutVars>
          <dgm:chMax val="0"/>
          <dgm:bulletEnabled val="1"/>
        </dgm:presLayoutVars>
      </dgm:prSet>
      <dgm:spPr/>
    </dgm:pt>
    <dgm:pt modelId="{E097592A-D6FF-4B6C-B796-0756A6FDE244}" type="pres">
      <dgm:prSet presAssocID="{F6E0837A-B9D5-4192-BF54-F575EADD32AB}" presName="spacer" presStyleCnt="0"/>
      <dgm:spPr/>
    </dgm:pt>
    <dgm:pt modelId="{03A05358-652D-4F6B-BBA7-E1A2E9B14A94}" type="pres">
      <dgm:prSet presAssocID="{F8EF4CFF-AB9F-4293-BF89-A9A35D142532}" presName="parentText" presStyleLbl="node1" presStyleIdx="2" presStyleCnt="3">
        <dgm:presLayoutVars>
          <dgm:chMax val="0"/>
          <dgm:bulletEnabled val="1"/>
        </dgm:presLayoutVars>
      </dgm:prSet>
      <dgm:spPr/>
    </dgm:pt>
  </dgm:ptLst>
  <dgm:cxnLst>
    <dgm:cxn modelId="{EBA9C432-BB25-4279-8058-82830BD8E330}" srcId="{FA7237B7-2E31-405E-B468-2A96991D4B55}" destId="{79091602-08F3-450C-BB2D-BA85673F88FC}" srcOrd="0" destOrd="0" parTransId="{6251E848-4851-4269-80E1-1801F4DF570A}" sibTransId="{40AACCBF-EE85-48DB-8575-E9D12899E71A}"/>
    <dgm:cxn modelId="{65851F37-B41B-489E-BA87-BC8B6A0FA35B}" type="presOf" srcId="{F8EF4CFF-AB9F-4293-BF89-A9A35D142532}" destId="{03A05358-652D-4F6B-BBA7-E1A2E9B14A94}" srcOrd="0" destOrd="0" presId="urn:microsoft.com/office/officeart/2005/8/layout/vList2"/>
    <dgm:cxn modelId="{12F53788-8DC6-4C22-AF4A-64367AB320AF}" type="presOf" srcId="{79091602-08F3-450C-BB2D-BA85673F88FC}" destId="{3780DC6B-E368-4B0A-AAA9-77A89F9E9921}" srcOrd="0" destOrd="0" presId="urn:microsoft.com/office/officeart/2005/8/layout/vList2"/>
    <dgm:cxn modelId="{8C9A9894-2E3B-47EE-BCB8-E537045C3BEB}" srcId="{FA7237B7-2E31-405E-B468-2A96991D4B55}" destId="{F8EF4CFF-AB9F-4293-BF89-A9A35D142532}" srcOrd="2" destOrd="0" parTransId="{C94C180F-2965-4FC4-AD8F-6738B97C391E}" sibTransId="{880E1D02-7085-41C3-BB7C-5B60936DE6E4}"/>
    <dgm:cxn modelId="{7AFBD5AA-EDC3-4C2D-AF1E-3B062C6932B7}" srcId="{FA7237B7-2E31-405E-B468-2A96991D4B55}" destId="{191EBCF5-BF4C-447A-BC79-55731BD18B04}" srcOrd="1" destOrd="0" parTransId="{4E7591FA-024A-4FF6-8AFB-D20AC8C88542}" sibTransId="{F6E0837A-B9D5-4192-BF54-F575EADD32AB}"/>
    <dgm:cxn modelId="{17F393B9-C325-4ADA-869B-52C4F4AB72B3}" type="presOf" srcId="{FA7237B7-2E31-405E-B468-2A96991D4B55}" destId="{88AEEF56-CBF4-459B-9625-A7D833452651}" srcOrd="0" destOrd="0" presId="urn:microsoft.com/office/officeart/2005/8/layout/vList2"/>
    <dgm:cxn modelId="{959153C5-7D62-4A0B-A050-7635722DCE96}" type="presOf" srcId="{191EBCF5-BF4C-447A-BC79-55731BD18B04}" destId="{D7A40146-D10C-4AAC-8283-E479C08C4FFD}" srcOrd="0" destOrd="0" presId="urn:microsoft.com/office/officeart/2005/8/layout/vList2"/>
    <dgm:cxn modelId="{D81162E3-D833-4FE5-9E88-635624D9F9D4}" type="presParOf" srcId="{88AEEF56-CBF4-459B-9625-A7D833452651}" destId="{3780DC6B-E368-4B0A-AAA9-77A89F9E9921}" srcOrd="0" destOrd="0" presId="urn:microsoft.com/office/officeart/2005/8/layout/vList2"/>
    <dgm:cxn modelId="{DCA6DD21-0DAB-4E52-A41A-A141A0B4703A}" type="presParOf" srcId="{88AEEF56-CBF4-459B-9625-A7D833452651}" destId="{BF418525-2D4F-429F-B081-091C5A2EFC2F}" srcOrd="1" destOrd="0" presId="urn:microsoft.com/office/officeart/2005/8/layout/vList2"/>
    <dgm:cxn modelId="{DAF4D11E-2925-4F94-A46B-22CA040C0F0A}" type="presParOf" srcId="{88AEEF56-CBF4-459B-9625-A7D833452651}" destId="{D7A40146-D10C-4AAC-8283-E479C08C4FFD}" srcOrd="2" destOrd="0" presId="urn:microsoft.com/office/officeart/2005/8/layout/vList2"/>
    <dgm:cxn modelId="{B94272A5-A066-4910-8013-6DC9DC74BCF5}" type="presParOf" srcId="{88AEEF56-CBF4-459B-9625-A7D833452651}" destId="{E097592A-D6FF-4B6C-B796-0756A6FDE244}" srcOrd="3" destOrd="0" presId="urn:microsoft.com/office/officeart/2005/8/layout/vList2"/>
    <dgm:cxn modelId="{DE775D22-009A-4A7E-B967-AEEDFA4ED79D}" type="presParOf" srcId="{88AEEF56-CBF4-459B-9625-A7D833452651}" destId="{03A05358-652D-4F6B-BBA7-E1A2E9B14A9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B976-2745-4A64-85C8-9CEB2D0FC38A}" type="doc">
      <dgm:prSet loTypeId="urn:microsoft.com/office/officeart/2008/layout/VerticalCurvedList" loCatId="list" qsTypeId="urn:microsoft.com/office/officeart/2005/8/quickstyle/simple5" qsCatId="simple" csTypeId="urn:microsoft.com/office/officeart/2005/8/colors/accent1_1" csCatId="accent1"/>
      <dgm:spPr/>
      <dgm:t>
        <a:bodyPr/>
        <a:lstStyle/>
        <a:p>
          <a:endParaRPr lang="en-US"/>
        </a:p>
      </dgm:t>
    </dgm:pt>
    <dgm:pt modelId="{702FBE60-2AFE-4C0C-BDAA-0A10AC3D1F5E}">
      <dgm:prSet custT="1"/>
      <dgm:spPr/>
      <dgm:t>
        <a:bodyPr/>
        <a:lstStyle/>
        <a:p>
          <a:pPr algn="just"/>
          <a:r>
            <a:rPr lang="en-US" sz="2400" dirty="0"/>
            <a:t>Best practices include shuffling of data before splitting, so that the test set represents all members of the dataset.</a:t>
          </a:r>
        </a:p>
      </dgm:t>
    </dgm:pt>
    <dgm:pt modelId="{8F9A605A-0CCA-48D5-844A-E0340E5F777C}" type="parTrans" cxnId="{FFE784E4-CCF5-4B82-8A0A-06FC45FE3001}">
      <dgm:prSet/>
      <dgm:spPr/>
      <dgm:t>
        <a:bodyPr/>
        <a:lstStyle/>
        <a:p>
          <a:pPr algn="just"/>
          <a:endParaRPr lang="en-US" sz="2400"/>
        </a:p>
      </dgm:t>
    </dgm:pt>
    <dgm:pt modelId="{5C216E51-9AA0-4BAE-893E-24FF76EB5BE2}" type="sibTrans" cxnId="{FFE784E4-CCF5-4B82-8A0A-06FC45FE3001}">
      <dgm:prSet/>
      <dgm:spPr/>
      <dgm:t>
        <a:bodyPr/>
        <a:lstStyle/>
        <a:p>
          <a:pPr algn="just"/>
          <a:endParaRPr lang="en-US" sz="2400"/>
        </a:p>
      </dgm:t>
    </dgm:pt>
    <dgm:pt modelId="{026F53B0-5C46-4555-BC60-B0BC86A5D080}">
      <dgm:prSet custT="1"/>
      <dgm:spPr/>
      <dgm:t>
        <a:bodyPr/>
        <a:lstStyle/>
        <a:p>
          <a:pPr algn="just"/>
          <a:r>
            <a:rPr lang="en-US" sz="2400"/>
            <a:t>The Machine Learning models are trained using X_train and y_train parts of the data.</a:t>
          </a:r>
        </a:p>
      </dgm:t>
    </dgm:pt>
    <dgm:pt modelId="{3E44C16B-D396-4D43-99A7-EC2526B9C768}" type="parTrans" cxnId="{A8A1374E-74C2-49DA-BF7D-2821D92DABFA}">
      <dgm:prSet/>
      <dgm:spPr/>
      <dgm:t>
        <a:bodyPr/>
        <a:lstStyle/>
        <a:p>
          <a:pPr algn="just"/>
          <a:endParaRPr lang="en-US" sz="2400"/>
        </a:p>
      </dgm:t>
    </dgm:pt>
    <dgm:pt modelId="{0137DD79-CE72-41F9-814C-4B1A137F2C47}" type="sibTrans" cxnId="{A8A1374E-74C2-49DA-BF7D-2821D92DABFA}">
      <dgm:prSet/>
      <dgm:spPr/>
      <dgm:t>
        <a:bodyPr/>
        <a:lstStyle/>
        <a:p>
          <a:pPr algn="just"/>
          <a:endParaRPr lang="en-US" sz="2400"/>
        </a:p>
      </dgm:t>
    </dgm:pt>
    <dgm:pt modelId="{F3A8407B-F32F-4934-8EE8-E8CFECD10180}">
      <dgm:prSet custT="1"/>
      <dgm:spPr/>
      <dgm:t>
        <a:bodyPr/>
        <a:lstStyle/>
        <a:p>
          <a:pPr algn="just"/>
          <a:r>
            <a:rPr lang="en-US" sz="2400"/>
            <a:t>After learning is complete, the model is then tested using X_test part of the dataset and the model predicts answers (y_pred) based on its learning.</a:t>
          </a:r>
        </a:p>
      </dgm:t>
    </dgm:pt>
    <dgm:pt modelId="{4B72C581-0A8F-4CF7-8839-87542983BE11}" type="parTrans" cxnId="{8CA7EF30-A175-4BFA-8B5E-B74095425A91}">
      <dgm:prSet/>
      <dgm:spPr/>
      <dgm:t>
        <a:bodyPr/>
        <a:lstStyle/>
        <a:p>
          <a:pPr algn="just"/>
          <a:endParaRPr lang="en-US" sz="2400"/>
        </a:p>
      </dgm:t>
    </dgm:pt>
    <dgm:pt modelId="{94AC2FD9-4720-4D2F-B33F-61F60733D20E}" type="sibTrans" cxnId="{8CA7EF30-A175-4BFA-8B5E-B74095425A91}">
      <dgm:prSet/>
      <dgm:spPr/>
      <dgm:t>
        <a:bodyPr/>
        <a:lstStyle/>
        <a:p>
          <a:pPr algn="just"/>
          <a:endParaRPr lang="en-US" sz="2400"/>
        </a:p>
      </dgm:t>
    </dgm:pt>
    <dgm:pt modelId="{296E0C49-8733-4214-9CC1-94F0CC11F9A4}">
      <dgm:prSet custT="1"/>
      <dgm:spPr/>
      <dgm:t>
        <a:bodyPr/>
        <a:lstStyle/>
        <a:p>
          <a:pPr algn="just"/>
          <a:r>
            <a:rPr lang="en-US" sz="2400"/>
            <a:t>At last, the model’s prediction (y_pred) is compared with the actual outputs (y_test) and model’s performance is evaluated.</a:t>
          </a:r>
        </a:p>
      </dgm:t>
    </dgm:pt>
    <dgm:pt modelId="{1894ACAC-17D7-471C-B013-875E6D00396D}" type="parTrans" cxnId="{61D9A943-1726-494B-A5CC-A231EFFA0F7C}">
      <dgm:prSet/>
      <dgm:spPr/>
      <dgm:t>
        <a:bodyPr/>
        <a:lstStyle/>
        <a:p>
          <a:pPr algn="just"/>
          <a:endParaRPr lang="en-US" sz="2400"/>
        </a:p>
      </dgm:t>
    </dgm:pt>
    <dgm:pt modelId="{E2CF8DD6-E5C1-4719-8069-9823CBD938A3}" type="sibTrans" cxnId="{61D9A943-1726-494B-A5CC-A231EFFA0F7C}">
      <dgm:prSet/>
      <dgm:spPr/>
      <dgm:t>
        <a:bodyPr/>
        <a:lstStyle/>
        <a:p>
          <a:pPr algn="just"/>
          <a:endParaRPr lang="en-US" sz="2400"/>
        </a:p>
      </dgm:t>
    </dgm:pt>
    <dgm:pt modelId="{E59B8D6A-F1AD-4B04-B029-31EC027ACE6E}" type="pres">
      <dgm:prSet presAssocID="{EA31B976-2745-4A64-85C8-9CEB2D0FC38A}" presName="Name0" presStyleCnt="0">
        <dgm:presLayoutVars>
          <dgm:chMax val="7"/>
          <dgm:chPref val="7"/>
          <dgm:dir/>
        </dgm:presLayoutVars>
      </dgm:prSet>
      <dgm:spPr/>
    </dgm:pt>
    <dgm:pt modelId="{3CEE8311-E79F-4C69-BFDE-677971CE5EFA}" type="pres">
      <dgm:prSet presAssocID="{EA31B976-2745-4A64-85C8-9CEB2D0FC38A}" presName="Name1" presStyleCnt="0"/>
      <dgm:spPr/>
    </dgm:pt>
    <dgm:pt modelId="{3161C5F2-FC35-46BA-9D5E-C5814E55F54B}" type="pres">
      <dgm:prSet presAssocID="{EA31B976-2745-4A64-85C8-9CEB2D0FC38A}" presName="cycle" presStyleCnt="0"/>
      <dgm:spPr/>
    </dgm:pt>
    <dgm:pt modelId="{7CEB42C5-6388-4EB5-A3BC-16A4B9964C88}" type="pres">
      <dgm:prSet presAssocID="{EA31B976-2745-4A64-85C8-9CEB2D0FC38A}" presName="srcNode" presStyleLbl="node1" presStyleIdx="0" presStyleCnt="4"/>
      <dgm:spPr/>
    </dgm:pt>
    <dgm:pt modelId="{B82E75CD-FF07-42BF-A2EF-0B70D257F65E}" type="pres">
      <dgm:prSet presAssocID="{EA31B976-2745-4A64-85C8-9CEB2D0FC38A}" presName="conn" presStyleLbl="parChTrans1D2" presStyleIdx="0" presStyleCnt="1"/>
      <dgm:spPr/>
    </dgm:pt>
    <dgm:pt modelId="{6132FEED-F2AA-498E-8C43-908C7F5D9EA4}" type="pres">
      <dgm:prSet presAssocID="{EA31B976-2745-4A64-85C8-9CEB2D0FC38A}" presName="extraNode" presStyleLbl="node1" presStyleIdx="0" presStyleCnt="4"/>
      <dgm:spPr/>
    </dgm:pt>
    <dgm:pt modelId="{D9F8AC69-AB57-40BA-A2EF-42A0D45C8757}" type="pres">
      <dgm:prSet presAssocID="{EA31B976-2745-4A64-85C8-9CEB2D0FC38A}" presName="dstNode" presStyleLbl="node1" presStyleIdx="0" presStyleCnt="4"/>
      <dgm:spPr/>
    </dgm:pt>
    <dgm:pt modelId="{CF070CA4-8E02-4DD5-8D92-505BD1C85046}" type="pres">
      <dgm:prSet presAssocID="{702FBE60-2AFE-4C0C-BDAA-0A10AC3D1F5E}" presName="text_1" presStyleLbl="node1" presStyleIdx="0" presStyleCnt="4">
        <dgm:presLayoutVars>
          <dgm:bulletEnabled val="1"/>
        </dgm:presLayoutVars>
      </dgm:prSet>
      <dgm:spPr/>
    </dgm:pt>
    <dgm:pt modelId="{7F603CB8-65D1-4BD6-AE05-A160AAECAF58}" type="pres">
      <dgm:prSet presAssocID="{702FBE60-2AFE-4C0C-BDAA-0A10AC3D1F5E}" presName="accent_1" presStyleCnt="0"/>
      <dgm:spPr/>
    </dgm:pt>
    <dgm:pt modelId="{19405F25-7C1F-4CC5-8366-98F726BF7CED}" type="pres">
      <dgm:prSet presAssocID="{702FBE60-2AFE-4C0C-BDAA-0A10AC3D1F5E}" presName="accentRepeatNode" presStyleLbl="solidFgAcc1" presStyleIdx="0" presStyleCnt="4"/>
      <dgm:spPr/>
    </dgm:pt>
    <dgm:pt modelId="{9BF14112-8B3B-44CC-9668-F130A812BDBC}" type="pres">
      <dgm:prSet presAssocID="{026F53B0-5C46-4555-BC60-B0BC86A5D080}" presName="text_2" presStyleLbl="node1" presStyleIdx="1" presStyleCnt="4">
        <dgm:presLayoutVars>
          <dgm:bulletEnabled val="1"/>
        </dgm:presLayoutVars>
      </dgm:prSet>
      <dgm:spPr/>
    </dgm:pt>
    <dgm:pt modelId="{40848D75-9A18-4FA8-9C81-ED98C8395DB0}" type="pres">
      <dgm:prSet presAssocID="{026F53B0-5C46-4555-BC60-B0BC86A5D080}" presName="accent_2" presStyleCnt="0"/>
      <dgm:spPr/>
    </dgm:pt>
    <dgm:pt modelId="{46AA1479-37BF-444D-BB4D-7CC172E3D037}" type="pres">
      <dgm:prSet presAssocID="{026F53B0-5C46-4555-BC60-B0BC86A5D080}" presName="accentRepeatNode" presStyleLbl="solidFgAcc1" presStyleIdx="1" presStyleCnt="4"/>
      <dgm:spPr/>
    </dgm:pt>
    <dgm:pt modelId="{00910A3F-5469-477A-ABE7-5E037B8B2D4D}" type="pres">
      <dgm:prSet presAssocID="{F3A8407B-F32F-4934-8EE8-E8CFECD10180}" presName="text_3" presStyleLbl="node1" presStyleIdx="2" presStyleCnt="4">
        <dgm:presLayoutVars>
          <dgm:bulletEnabled val="1"/>
        </dgm:presLayoutVars>
      </dgm:prSet>
      <dgm:spPr/>
    </dgm:pt>
    <dgm:pt modelId="{53D9AD08-5ABC-47BC-9771-71BC63F2EBAC}" type="pres">
      <dgm:prSet presAssocID="{F3A8407B-F32F-4934-8EE8-E8CFECD10180}" presName="accent_3" presStyleCnt="0"/>
      <dgm:spPr/>
    </dgm:pt>
    <dgm:pt modelId="{D45A3775-761F-43CB-8364-E8947DAD21DD}" type="pres">
      <dgm:prSet presAssocID="{F3A8407B-F32F-4934-8EE8-E8CFECD10180}" presName="accentRepeatNode" presStyleLbl="solidFgAcc1" presStyleIdx="2" presStyleCnt="4"/>
      <dgm:spPr/>
    </dgm:pt>
    <dgm:pt modelId="{D2F264C3-8CB8-4FEA-A48C-4CA887FF4E5A}" type="pres">
      <dgm:prSet presAssocID="{296E0C49-8733-4214-9CC1-94F0CC11F9A4}" presName="text_4" presStyleLbl="node1" presStyleIdx="3" presStyleCnt="4">
        <dgm:presLayoutVars>
          <dgm:bulletEnabled val="1"/>
        </dgm:presLayoutVars>
      </dgm:prSet>
      <dgm:spPr/>
    </dgm:pt>
    <dgm:pt modelId="{4BDB896B-D16A-43A3-8677-BF92B8618E6C}" type="pres">
      <dgm:prSet presAssocID="{296E0C49-8733-4214-9CC1-94F0CC11F9A4}" presName="accent_4" presStyleCnt="0"/>
      <dgm:spPr/>
    </dgm:pt>
    <dgm:pt modelId="{007009F2-D5BA-47F8-BBAC-46A36573A32F}" type="pres">
      <dgm:prSet presAssocID="{296E0C49-8733-4214-9CC1-94F0CC11F9A4}" presName="accentRepeatNode" presStyleLbl="solidFgAcc1" presStyleIdx="3" presStyleCnt="4"/>
      <dgm:spPr/>
    </dgm:pt>
  </dgm:ptLst>
  <dgm:cxnLst>
    <dgm:cxn modelId="{58E58303-3ADF-452B-A2C7-3B270A888B36}" type="presOf" srcId="{5C216E51-9AA0-4BAE-893E-24FF76EB5BE2}" destId="{B82E75CD-FF07-42BF-A2EF-0B70D257F65E}" srcOrd="0" destOrd="0" presId="urn:microsoft.com/office/officeart/2008/layout/VerticalCurvedList"/>
    <dgm:cxn modelId="{8CA7EF30-A175-4BFA-8B5E-B74095425A91}" srcId="{EA31B976-2745-4A64-85C8-9CEB2D0FC38A}" destId="{F3A8407B-F32F-4934-8EE8-E8CFECD10180}" srcOrd="2" destOrd="0" parTransId="{4B72C581-0A8F-4CF7-8839-87542983BE11}" sibTransId="{94AC2FD9-4720-4D2F-B33F-61F60733D20E}"/>
    <dgm:cxn modelId="{61D9A943-1726-494B-A5CC-A231EFFA0F7C}" srcId="{EA31B976-2745-4A64-85C8-9CEB2D0FC38A}" destId="{296E0C49-8733-4214-9CC1-94F0CC11F9A4}" srcOrd="3" destOrd="0" parTransId="{1894ACAC-17D7-471C-B013-875E6D00396D}" sibTransId="{E2CF8DD6-E5C1-4719-8069-9823CBD938A3}"/>
    <dgm:cxn modelId="{78B1EF44-0CE4-482B-BD42-0A301C28A22E}" type="presOf" srcId="{026F53B0-5C46-4555-BC60-B0BC86A5D080}" destId="{9BF14112-8B3B-44CC-9668-F130A812BDBC}" srcOrd="0" destOrd="0" presId="urn:microsoft.com/office/officeart/2008/layout/VerticalCurvedList"/>
    <dgm:cxn modelId="{9226566D-FAF2-496E-8919-2BA28029DE3D}" type="presOf" srcId="{702FBE60-2AFE-4C0C-BDAA-0A10AC3D1F5E}" destId="{CF070CA4-8E02-4DD5-8D92-505BD1C85046}" srcOrd="0" destOrd="0" presId="urn:microsoft.com/office/officeart/2008/layout/VerticalCurvedList"/>
    <dgm:cxn modelId="{A8A1374E-74C2-49DA-BF7D-2821D92DABFA}" srcId="{EA31B976-2745-4A64-85C8-9CEB2D0FC38A}" destId="{026F53B0-5C46-4555-BC60-B0BC86A5D080}" srcOrd="1" destOrd="0" parTransId="{3E44C16B-D396-4D43-99A7-EC2526B9C768}" sibTransId="{0137DD79-CE72-41F9-814C-4B1A137F2C47}"/>
    <dgm:cxn modelId="{6E5742AF-11F6-4843-957B-F5FE11F24F89}" type="presOf" srcId="{EA31B976-2745-4A64-85C8-9CEB2D0FC38A}" destId="{E59B8D6A-F1AD-4B04-B029-31EC027ACE6E}" srcOrd="0" destOrd="0" presId="urn:microsoft.com/office/officeart/2008/layout/VerticalCurvedList"/>
    <dgm:cxn modelId="{946712BD-CB81-4615-9E90-00EA495DDDBF}" type="presOf" srcId="{F3A8407B-F32F-4934-8EE8-E8CFECD10180}" destId="{00910A3F-5469-477A-ABE7-5E037B8B2D4D}" srcOrd="0" destOrd="0" presId="urn:microsoft.com/office/officeart/2008/layout/VerticalCurvedList"/>
    <dgm:cxn modelId="{2200ECD4-A209-4A46-A78F-BA5DA8DA344D}" type="presOf" srcId="{296E0C49-8733-4214-9CC1-94F0CC11F9A4}" destId="{D2F264C3-8CB8-4FEA-A48C-4CA887FF4E5A}" srcOrd="0" destOrd="0" presId="urn:microsoft.com/office/officeart/2008/layout/VerticalCurvedList"/>
    <dgm:cxn modelId="{FFE784E4-CCF5-4B82-8A0A-06FC45FE3001}" srcId="{EA31B976-2745-4A64-85C8-9CEB2D0FC38A}" destId="{702FBE60-2AFE-4C0C-BDAA-0A10AC3D1F5E}" srcOrd="0" destOrd="0" parTransId="{8F9A605A-0CCA-48D5-844A-E0340E5F777C}" sibTransId="{5C216E51-9AA0-4BAE-893E-24FF76EB5BE2}"/>
    <dgm:cxn modelId="{ABEA1525-E32B-475B-9197-31BB08A78E73}" type="presParOf" srcId="{E59B8D6A-F1AD-4B04-B029-31EC027ACE6E}" destId="{3CEE8311-E79F-4C69-BFDE-677971CE5EFA}" srcOrd="0" destOrd="0" presId="urn:microsoft.com/office/officeart/2008/layout/VerticalCurvedList"/>
    <dgm:cxn modelId="{A0B0D4BF-8317-48A4-9FDD-7AE7C14AE88C}" type="presParOf" srcId="{3CEE8311-E79F-4C69-BFDE-677971CE5EFA}" destId="{3161C5F2-FC35-46BA-9D5E-C5814E55F54B}" srcOrd="0" destOrd="0" presId="urn:microsoft.com/office/officeart/2008/layout/VerticalCurvedList"/>
    <dgm:cxn modelId="{522943B9-99C4-45B8-950B-4872B771A2A3}" type="presParOf" srcId="{3161C5F2-FC35-46BA-9D5E-C5814E55F54B}" destId="{7CEB42C5-6388-4EB5-A3BC-16A4B9964C88}" srcOrd="0" destOrd="0" presId="urn:microsoft.com/office/officeart/2008/layout/VerticalCurvedList"/>
    <dgm:cxn modelId="{48CBD142-0AF0-4E93-A1C7-A93F0B843CCC}" type="presParOf" srcId="{3161C5F2-FC35-46BA-9D5E-C5814E55F54B}" destId="{B82E75CD-FF07-42BF-A2EF-0B70D257F65E}" srcOrd="1" destOrd="0" presId="urn:microsoft.com/office/officeart/2008/layout/VerticalCurvedList"/>
    <dgm:cxn modelId="{E51423DA-D153-4590-AB6D-9F5D10DD4027}" type="presParOf" srcId="{3161C5F2-FC35-46BA-9D5E-C5814E55F54B}" destId="{6132FEED-F2AA-498E-8C43-908C7F5D9EA4}" srcOrd="2" destOrd="0" presId="urn:microsoft.com/office/officeart/2008/layout/VerticalCurvedList"/>
    <dgm:cxn modelId="{044942EF-0D66-4272-8871-8402D57FD522}" type="presParOf" srcId="{3161C5F2-FC35-46BA-9D5E-C5814E55F54B}" destId="{D9F8AC69-AB57-40BA-A2EF-42A0D45C8757}" srcOrd="3" destOrd="0" presId="urn:microsoft.com/office/officeart/2008/layout/VerticalCurvedList"/>
    <dgm:cxn modelId="{8181EBA8-55AC-4142-9E89-8E61F7E0D6AD}" type="presParOf" srcId="{3CEE8311-E79F-4C69-BFDE-677971CE5EFA}" destId="{CF070CA4-8E02-4DD5-8D92-505BD1C85046}" srcOrd="1" destOrd="0" presId="urn:microsoft.com/office/officeart/2008/layout/VerticalCurvedList"/>
    <dgm:cxn modelId="{1971BE75-2BA9-4767-8589-F2C52E1C27AB}" type="presParOf" srcId="{3CEE8311-E79F-4C69-BFDE-677971CE5EFA}" destId="{7F603CB8-65D1-4BD6-AE05-A160AAECAF58}" srcOrd="2" destOrd="0" presId="urn:microsoft.com/office/officeart/2008/layout/VerticalCurvedList"/>
    <dgm:cxn modelId="{6AF50C18-83D8-492E-8A15-9288E2BF8AAB}" type="presParOf" srcId="{7F603CB8-65D1-4BD6-AE05-A160AAECAF58}" destId="{19405F25-7C1F-4CC5-8366-98F726BF7CED}" srcOrd="0" destOrd="0" presId="urn:microsoft.com/office/officeart/2008/layout/VerticalCurvedList"/>
    <dgm:cxn modelId="{B9A1CCFA-0492-4E24-99CF-E6842C9B7708}" type="presParOf" srcId="{3CEE8311-E79F-4C69-BFDE-677971CE5EFA}" destId="{9BF14112-8B3B-44CC-9668-F130A812BDBC}" srcOrd="3" destOrd="0" presId="urn:microsoft.com/office/officeart/2008/layout/VerticalCurvedList"/>
    <dgm:cxn modelId="{99B61E19-8F99-4E09-A26C-A241185F24A3}" type="presParOf" srcId="{3CEE8311-E79F-4C69-BFDE-677971CE5EFA}" destId="{40848D75-9A18-4FA8-9C81-ED98C8395DB0}" srcOrd="4" destOrd="0" presId="urn:microsoft.com/office/officeart/2008/layout/VerticalCurvedList"/>
    <dgm:cxn modelId="{39591D74-0145-4393-8B52-F760A33E4BDE}" type="presParOf" srcId="{40848D75-9A18-4FA8-9C81-ED98C8395DB0}" destId="{46AA1479-37BF-444D-BB4D-7CC172E3D037}" srcOrd="0" destOrd="0" presId="urn:microsoft.com/office/officeart/2008/layout/VerticalCurvedList"/>
    <dgm:cxn modelId="{58CB803E-402D-476A-9CEB-376A46AA7FE6}" type="presParOf" srcId="{3CEE8311-E79F-4C69-BFDE-677971CE5EFA}" destId="{00910A3F-5469-477A-ABE7-5E037B8B2D4D}" srcOrd="5" destOrd="0" presId="urn:microsoft.com/office/officeart/2008/layout/VerticalCurvedList"/>
    <dgm:cxn modelId="{DA934A19-141B-4800-BFC7-5E3581EA2AD5}" type="presParOf" srcId="{3CEE8311-E79F-4C69-BFDE-677971CE5EFA}" destId="{53D9AD08-5ABC-47BC-9771-71BC63F2EBAC}" srcOrd="6" destOrd="0" presId="urn:microsoft.com/office/officeart/2008/layout/VerticalCurvedList"/>
    <dgm:cxn modelId="{87E33B26-C7B3-4D1F-9FD9-4D7EC2BC0F51}" type="presParOf" srcId="{53D9AD08-5ABC-47BC-9771-71BC63F2EBAC}" destId="{D45A3775-761F-43CB-8364-E8947DAD21DD}" srcOrd="0" destOrd="0" presId="urn:microsoft.com/office/officeart/2008/layout/VerticalCurvedList"/>
    <dgm:cxn modelId="{7477E1B9-9A1F-4436-BFD1-5CAFBA49C280}" type="presParOf" srcId="{3CEE8311-E79F-4C69-BFDE-677971CE5EFA}" destId="{D2F264C3-8CB8-4FEA-A48C-4CA887FF4E5A}" srcOrd="7" destOrd="0" presId="urn:microsoft.com/office/officeart/2008/layout/VerticalCurvedList"/>
    <dgm:cxn modelId="{D3B1B3C4-EE46-4746-8BE1-BBA32A0AF32B}" type="presParOf" srcId="{3CEE8311-E79F-4C69-BFDE-677971CE5EFA}" destId="{4BDB896B-D16A-43A3-8677-BF92B8618E6C}" srcOrd="8" destOrd="0" presId="urn:microsoft.com/office/officeart/2008/layout/VerticalCurvedList"/>
    <dgm:cxn modelId="{E7626970-7940-44F5-982B-ECCA65AAA11A}" type="presParOf" srcId="{4BDB896B-D16A-43A3-8677-BF92B8618E6C}" destId="{007009F2-D5BA-47F8-BBAC-46A36573A32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1D886D-438A-43BB-8707-9B218B247765}" type="doc">
      <dgm:prSet loTypeId="urn:microsoft.com/office/officeart/2005/8/layout/vList2" loCatId="list" qsTypeId="urn:microsoft.com/office/officeart/2005/8/quickstyle/simple5" qsCatId="simple" csTypeId="urn:microsoft.com/office/officeart/2005/8/colors/accent1_1" csCatId="accent1"/>
      <dgm:spPr/>
      <dgm:t>
        <a:bodyPr/>
        <a:lstStyle/>
        <a:p>
          <a:endParaRPr lang="en-US"/>
        </a:p>
      </dgm:t>
    </dgm:pt>
    <dgm:pt modelId="{B3EEFDAA-0020-483E-A4DA-A4E189438F09}">
      <dgm:prSet custT="1"/>
      <dgm:spPr/>
      <dgm:t>
        <a:bodyPr/>
        <a:lstStyle/>
        <a:p>
          <a:r>
            <a:rPr lang="en-US" sz="2400"/>
            <a:t>The training set is the portion of the dataset used to train the machine learning model. </a:t>
          </a:r>
        </a:p>
      </dgm:t>
    </dgm:pt>
    <dgm:pt modelId="{08787102-69FF-40C2-BF51-23974F4A51E7}" type="parTrans" cxnId="{1E3695F9-97EF-4A51-83B2-FD160435E94E}">
      <dgm:prSet/>
      <dgm:spPr/>
      <dgm:t>
        <a:bodyPr/>
        <a:lstStyle/>
        <a:p>
          <a:endParaRPr lang="en-US" sz="2400"/>
        </a:p>
      </dgm:t>
    </dgm:pt>
    <dgm:pt modelId="{A8AABAD4-C86A-4305-9363-C7DC67B44E31}" type="sibTrans" cxnId="{1E3695F9-97EF-4A51-83B2-FD160435E94E}">
      <dgm:prSet/>
      <dgm:spPr/>
      <dgm:t>
        <a:bodyPr/>
        <a:lstStyle/>
        <a:p>
          <a:endParaRPr lang="en-US" sz="2400"/>
        </a:p>
      </dgm:t>
    </dgm:pt>
    <dgm:pt modelId="{0B64CFCB-18D0-4752-AC60-0030764065AC}">
      <dgm:prSet custT="1"/>
      <dgm:spPr/>
      <dgm:t>
        <a:bodyPr/>
        <a:lstStyle/>
        <a:p>
          <a:r>
            <a:rPr lang="en-US" sz="2400"/>
            <a:t>It contains examples of input data along with their corresponding output labels or target values. </a:t>
          </a:r>
        </a:p>
      </dgm:t>
    </dgm:pt>
    <dgm:pt modelId="{8C9B7D33-B6F9-47BC-86ED-E031C23B2602}" type="parTrans" cxnId="{E9FC73AD-FCA1-4F7F-96C9-D680E6E7412D}">
      <dgm:prSet/>
      <dgm:spPr/>
      <dgm:t>
        <a:bodyPr/>
        <a:lstStyle/>
        <a:p>
          <a:endParaRPr lang="en-US" sz="2400"/>
        </a:p>
      </dgm:t>
    </dgm:pt>
    <dgm:pt modelId="{B9219C18-8915-488B-A7FD-29ED6EEC0068}" type="sibTrans" cxnId="{E9FC73AD-FCA1-4F7F-96C9-D680E6E7412D}">
      <dgm:prSet/>
      <dgm:spPr/>
      <dgm:t>
        <a:bodyPr/>
        <a:lstStyle/>
        <a:p>
          <a:endParaRPr lang="en-US" sz="2400"/>
        </a:p>
      </dgm:t>
    </dgm:pt>
    <dgm:pt modelId="{4F0B4D85-6D21-46D2-8FE7-BEACFCF4A380}">
      <dgm:prSet custT="1"/>
      <dgm:spPr/>
      <dgm:t>
        <a:bodyPr/>
        <a:lstStyle/>
        <a:p>
          <a:r>
            <a:rPr lang="en-US" sz="2400"/>
            <a:t>During the training process, the model learns patterns and relationships in the training data that allow it to make predictions or decisions.</a:t>
          </a:r>
        </a:p>
      </dgm:t>
    </dgm:pt>
    <dgm:pt modelId="{2E8D39FF-8E1A-410C-8A88-B5E949133E54}" type="parTrans" cxnId="{E0D980D9-BC43-4326-8B53-8CDF650BC031}">
      <dgm:prSet/>
      <dgm:spPr/>
      <dgm:t>
        <a:bodyPr/>
        <a:lstStyle/>
        <a:p>
          <a:endParaRPr lang="en-US" sz="2400"/>
        </a:p>
      </dgm:t>
    </dgm:pt>
    <dgm:pt modelId="{8945443A-667E-4563-9576-2B3BD8FF089A}" type="sibTrans" cxnId="{E0D980D9-BC43-4326-8B53-8CDF650BC031}">
      <dgm:prSet/>
      <dgm:spPr/>
      <dgm:t>
        <a:bodyPr/>
        <a:lstStyle/>
        <a:p>
          <a:endParaRPr lang="en-US" sz="2400"/>
        </a:p>
      </dgm:t>
    </dgm:pt>
    <dgm:pt modelId="{1C288372-E1EE-45CE-8FE6-58B4330E7D83}" type="pres">
      <dgm:prSet presAssocID="{361D886D-438A-43BB-8707-9B218B247765}" presName="linear" presStyleCnt="0">
        <dgm:presLayoutVars>
          <dgm:animLvl val="lvl"/>
          <dgm:resizeHandles val="exact"/>
        </dgm:presLayoutVars>
      </dgm:prSet>
      <dgm:spPr/>
    </dgm:pt>
    <dgm:pt modelId="{9BF6B4AE-9530-473C-829E-82838E2C63B4}" type="pres">
      <dgm:prSet presAssocID="{B3EEFDAA-0020-483E-A4DA-A4E189438F09}" presName="parentText" presStyleLbl="node1" presStyleIdx="0" presStyleCnt="3">
        <dgm:presLayoutVars>
          <dgm:chMax val="0"/>
          <dgm:bulletEnabled val="1"/>
        </dgm:presLayoutVars>
      </dgm:prSet>
      <dgm:spPr/>
    </dgm:pt>
    <dgm:pt modelId="{076492CF-2638-4A43-B15A-85B6218F40DC}" type="pres">
      <dgm:prSet presAssocID="{A8AABAD4-C86A-4305-9363-C7DC67B44E31}" presName="spacer" presStyleCnt="0"/>
      <dgm:spPr/>
    </dgm:pt>
    <dgm:pt modelId="{6543A1B0-1642-4233-BCCA-3C6B8EB22583}" type="pres">
      <dgm:prSet presAssocID="{0B64CFCB-18D0-4752-AC60-0030764065AC}" presName="parentText" presStyleLbl="node1" presStyleIdx="1" presStyleCnt="3">
        <dgm:presLayoutVars>
          <dgm:chMax val="0"/>
          <dgm:bulletEnabled val="1"/>
        </dgm:presLayoutVars>
      </dgm:prSet>
      <dgm:spPr/>
    </dgm:pt>
    <dgm:pt modelId="{E57E0D37-B8FF-4861-AD46-6BF5FE28F1A4}" type="pres">
      <dgm:prSet presAssocID="{B9219C18-8915-488B-A7FD-29ED6EEC0068}" presName="spacer" presStyleCnt="0"/>
      <dgm:spPr/>
    </dgm:pt>
    <dgm:pt modelId="{341A6354-D23B-488D-90EE-B6EA2C65F569}" type="pres">
      <dgm:prSet presAssocID="{4F0B4D85-6D21-46D2-8FE7-BEACFCF4A380}" presName="parentText" presStyleLbl="node1" presStyleIdx="2" presStyleCnt="3">
        <dgm:presLayoutVars>
          <dgm:chMax val="0"/>
          <dgm:bulletEnabled val="1"/>
        </dgm:presLayoutVars>
      </dgm:prSet>
      <dgm:spPr/>
    </dgm:pt>
  </dgm:ptLst>
  <dgm:cxnLst>
    <dgm:cxn modelId="{5088431C-A28E-4635-9E85-7613AEC7C91B}" type="presOf" srcId="{0B64CFCB-18D0-4752-AC60-0030764065AC}" destId="{6543A1B0-1642-4233-BCCA-3C6B8EB22583}" srcOrd="0" destOrd="0" presId="urn:microsoft.com/office/officeart/2005/8/layout/vList2"/>
    <dgm:cxn modelId="{A5DB3A24-2FB5-4B3A-B847-9CB2C4911B61}" type="presOf" srcId="{B3EEFDAA-0020-483E-A4DA-A4E189438F09}" destId="{9BF6B4AE-9530-473C-829E-82838E2C63B4}" srcOrd="0" destOrd="0" presId="urn:microsoft.com/office/officeart/2005/8/layout/vList2"/>
    <dgm:cxn modelId="{E9FC73AD-FCA1-4F7F-96C9-D680E6E7412D}" srcId="{361D886D-438A-43BB-8707-9B218B247765}" destId="{0B64CFCB-18D0-4752-AC60-0030764065AC}" srcOrd="1" destOrd="0" parTransId="{8C9B7D33-B6F9-47BC-86ED-E031C23B2602}" sibTransId="{B9219C18-8915-488B-A7FD-29ED6EEC0068}"/>
    <dgm:cxn modelId="{E0D980D9-BC43-4326-8B53-8CDF650BC031}" srcId="{361D886D-438A-43BB-8707-9B218B247765}" destId="{4F0B4D85-6D21-46D2-8FE7-BEACFCF4A380}" srcOrd="2" destOrd="0" parTransId="{2E8D39FF-8E1A-410C-8A88-B5E949133E54}" sibTransId="{8945443A-667E-4563-9576-2B3BD8FF089A}"/>
    <dgm:cxn modelId="{B8BC69DD-90E7-4B8C-B5D7-5E441A66FD4F}" type="presOf" srcId="{4F0B4D85-6D21-46D2-8FE7-BEACFCF4A380}" destId="{341A6354-D23B-488D-90EE-B6EA2C65F569}" srcOrd="0" destOrd="0" presId="urn:microsoft.com/office/officeart/2005/8/layout/vList2"/>
    <dgm:cxn modelId="{FC553AF1-7FC6-4E4D-853D-53E496DBD2A3}" type="presOf" srcId="{361D886D-438A-43BB-8707-9B218B247765}" destId="{1C288372-E1EE-45CE-8FE6-58B4330E7D83}" srcOrd="0" destOrd="0" presId="urn:microsoft.com/office/officeart/2005/8/layout/vList2"/>
    <dgm:cxn modelId="{1E3695F9-97EF-4A51-83B2-FD160435E94E}" srcId="{361D886D-438A-43BB-8707-9B218B247765}" destId="{B3EEFDAA-0020-483E-A4DA-A4E189438F09}" srcOrd="0" destOrd="0" parTransId="{08787102-69FF-40C2-BF51-23974F4A51E7}" sibTransId="{A8AABAD4-C86A-4305-9363-C7DC67B44E31}"/>
    <dgm:cxn modelId="{212D4EDE-4ADF-42CE-A8FC-262AF442B580}" type="presParOf" srcId="{1C288372-E1EE-45CE-8FE6-58B4330E7D83}" destId="{9BF6B4AE-9530-473C-829E-82838E2C63B4}" srcOrd="0" destOrd="0" presId="urn:microsoft.com/office/officeart/2005/8/layout/vList2"/>
    <dgm:cxn modelId="{EB1CF93E-3B6C-40F5-A909-1D9FAA01FBA5}" type="presParOf" srcId="{1C288372-E1EE-45CE-8FE6-58B4330E7D83}" destId="{076492CF-2638-4A43-B15A-85B6218F40DC}" srcOrd="1" destOrd="0" presId="urn:microsoft.com/office/officeart/2005/8/layout/vList2"/>
    <dgm:cxn modelId="{60B52220-2998-4518-8365-49BE6FCAB81D}" type="presParOf" srcId="{1C288372-E1EE-45CE-8FE6-58B4330E7D83}" destId="{6543A1B0-1642-4233-BCCA-3C6B8EB22583}" srcOrd="2" destOrd="0" presId="urn:microsoft.com/office/officeart/2005/8/layout/vList2"/>
    <dgm:cxn modelId="{B16071F2-37FD-4E7E-9279-3C17BACA77CA}" type="presParOf" srcId="{1C288372-E1EE-45CE-8FE6-58B4330E7D83}" destId="{E57E0D37-B8FF-4861-AD46-6BF5FE28F1A4}" srcOrd="3" destOrd="0" presId="urn:microsoft.com/office/officeart/2005/8/layout/vList2"/>
    <dgm:cxn modelId="{E10D1A79-1FF0-41BA-9EB5-EBFA52CE07AC}" type="presParOf" srcId="{1C288372-E1EE-45CE-8FE6-58B4330E7D83}" destId="{341A6354-D23B-488D-90EE-B6EA2C65F56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6A913C-E4D6-49EB-92B2-B04A68F3669F}" type="doc">
      <dgm:prSet loTypeId="urn:microsoft.com/office/officeart/2008/layout/LinedList" loCatId="list" qsTypeId="urn:microsoft.com/office/officeart/2005/8/quickstyle/simple5" qsCatId="simple" csTypeId="urn:microsoft.com/office/officeart/2005/8/colors/accent1_1" csCatId="accent1" phldr="1"/>
      <dgm:spPr/>
      <dgm:t>
        <a:bodyPr/>
        <a:lstStyle/>
        <a:p>
          <a:endParaRPr lang="en-US"/>
        </a:p>
      </dgm:t>
    </dgm:pt>
    <dgm:pt modelId="{E6B29E42-0F22-4E79-8E8E-0A98A663198B}">
      <dgm:prSet custT="1"/>
      <dgm:spPr/>
      <dgm:t>
        <a:bodyPr/>
        <a:lstStyle/>
        <a:p>
          <a:r>
            <a:rPr lang="en-US" sz="2400" dirty="0"/>
            <a:t>It is also called validation (or valid) set. </a:t>
          </a:r>
        </a:p>
      </dgm:t>
    </dgm:pt>
    <dgm:pt modelId="{DCCB5263-4300-4BD5-92BE-9DC3D19BD98A}" type="parTrans" cxnId="{395252CE-A926-4BD8-9D05-A7E8A64310AA}">
      <dgm:prSet/>
      <dgm:spPr/>
      <dgm:t>
        <a:bodyPr/>
        <a:lstStyle/>
        <a:p>
          <a:endParaRPr lang="en-US" sz="2400"/>
        </a:p>
      </dgm:t>
    </dgm:pt>
    <dgm:pt modelId="{0E4D41C7-9005-4106-A4E3-FBA6ADC41C90}" type="sibTrans" cxnId="{395252CE-A926-4BD8-9D05-A7E8A64310AA}">
      <dgm:prSet/>
      <dgm:spPr/>
      <dgm:t>
        <a:bodyPr/>
        <a:lstStyle/>
        <a:p>
          <a:endParaRPr lang="en-US" sz="2400"/>
        </a:p>
      </dgm:t>
    </dgm:pt>
    <dgm:pt modelId="{A6FF5E54-B611-4390-AF1C-853BCBEF5D4C}">
      <dgm:prSet custT="1"/>
      <dgm:spPr/>
      <dgm:t>
        <a:bodyPr/>
        <a:lstStyle/>
        <a:p>
          <a:r>
            <a:rPr lang="en-US" sz="2400" dirty="0"/>
            <a:t>The dev set is used to evaluate the performance of the model during training and tune hyperparameters. </a:t>
          </a:r>
        </a:p>
      </dgm:t>
    </dgm:pt>
    <dgm:pt modelId="{DB04EB77-D62B-4F19-AC72-9A91E3FE0931}" type="parTrans" cxnId="{DD95D14B-633F-4392-8F8E-80AC0FD369B0}">
      <dgm:prSet/>
      <dgm:spPr/>
      <dgm:t>
        <a:bodyPr/>
        <a:lstStyle/>
        <a:p>
          <a:endParaRPr lang="en-US" sz="2400"/>
        </a:p>
      </dgm:t>
    </dgm:pt>
    <dgm:pt modelId="{6AC93F5C-85F6-4EF5-BE65-7D28736E0600}" type="sibTrans" cxnId="{DD95D14B-633F-4392-8F8E-80AC0FD369B0}">
      <dgm:prSet/>
      <dgm:spPr/>
      <dgm:t>
        <a:bodyPr/>
        <a:lstStyle/>
        <a:p>
          <a:endParaRPr lang="en-US" sz="2400"/>
        </a:p>
      </dgm:t>
    </dgm:pt>
    <dgm:pt modelId="{B8EA652A-7752-4C79-9549-22ABAFD8C144}">
      <dgm:prSet custT="1"/>
      <dgm:spPr/>
      <dgm:t>
        <a:bodyPr/>
        <a:lstStyle/>
        <a:p>
          <a:r>
            <a:rPr lang="en-US" sz="2400"/>
            <a:t>It serves as an independent dataset that helps assess how well the model generalizes to unseen data. </a:t>
          </a:r>
        </a:p>
      </dgm:t>
    </dgm:pt>
    <dgm:pt modelId="{33A9B15C-C257-47F1-AD38-29658CC5616B}" type="parTrans" cxnId="{E3901F0A-1D11-4B8C-9F3F-69A48AC7F203}">
      <dgm:prSet/>
      <dgm:spPr/>
      <dgm:t>
        <a:bodyPr/>
        <a:lstStyle/>
        <a:p>
          <a:endParaRPr lang="en-US" sz="2400"/>
        </a:p>
      </dgm:t>
    </dgm:pt>
    <dgm:pt modelId="{06FD1829-69EA-41FF-860A-4CF50DEA9CFB}" type="sibTrans" cxnId="{E3901F0A-1D11-4B8C-9F3F-69A48AC7F203}">
      <dgm:prSet/>
      <dgm:spPr/>
      <dgm:t>
        <a:bodyPr/>
        <a:lstStyle/>
        <a:p>
          <a:endParaRPr lang="en-US" sz="2400"/>
        </a:p>
      </dgm:t>
    </dgm:pt>
    <dgm:pt modelId="{D4B3BD0C-0B08-478F-BBE8-C8B72183B139}">
      <dgm:prSet custT="1"/>
      <dgm:spPr/>
      <dgm:t>
        <a:bodyPr/>
        <a:lstStyle/>
        <a:p>
          <a:r>
            <a:rPr lang="en-US" sz="2400" dirty="0"/>
            <a:t>By monitoring the model's performance on the validation set, adjustments can be made to optimize its performance and prevent overfitting.</a:t>
          </a:r>
        </a:p>
      </dgm:t>
    </dgm:pt>
    <dgm:pt modelId="{99CB1BA0-B22C-473E-98A1-D626C9A19560}" type="parTrans" cxnId="{C7214179-7FE5-4B73-BD3D-733115469282}">
      <dgm:prSet/>
      <dgm:spPr/>
      <dgm:t>
        <a:bodyPr/>
        <a:lstStyle/>
        <a:p>
          <a:endParaRPr lang="en-US" sz="2400"/>
        </a:p>
      </dgm:t>
    </dgm:pt>
    <dgm:pt modelId="{CEAF749D-CFC3-4D78-9E7E-BFA9C23F0242}" type="sibTrans" cxnId="{C7214179-7FE5-4B73-BD3D-733115469282}">
      <dgm:prSet/>
      <dgm:spPr/>
      <dgm:t>
        <a:bodyPr/>
        <a:lstStyle/>
        <a:p>
          <a:endParaRPr lang="en-US" sz="2400"/>
        </a:p>
      </dgm:t>
    </dgm:pt>
    <dgm:pt modelId="{9F17F2CE-4D2B-46C6-84DD-DD80FF66238C}" type="pres">
      <dgm:prSet presAssocID="{2F6A913C-E4D6-49EB-92B2-B04A68F3669F}" presName="vert0" presStyleCnt="0">
        <dgm:presLayoutVars>
          <dgm:dir/>
          <dgm:animOne val="branch"/>
          <dgm:animLvl val="lvl"/>
        </dgm:presLayoutVars>
      </dgm:prSet>
      <dgm:spPr/>
    </dgm:pt>
    <dgm:pt modelId="{C331A5B5-26F9-4D37-B27F-0BA3EFADDA08}" type="pres">
      <dgm:prSet presAssocID="{E6B29E42-0F22-4E79-8E8E-0A98A663198B}" presName="thickLine" presStyleLbl="alignNode1" presStyleIdx="0" presStyleCnt="4"/>
      <dgm:spPr/>
    </dgm:pt>
    <dgm:pt modelId="{20407411-4D07-429E-A4C2-9BBBD95B9F15}" type="pres">
      <dgm:prSet presAssocID="{E6B29E42-0F22-4E79-8E8E-0A98A663198B}" presName="horz1" presStyleCnt="0"/>
      <dgm:spPr/>
    </dgm:pt>
    <dgm:pt modelId="{8301B0AB-83F5-4F10-8953-3D7826D3DA21}" type="pres">
      <dgm:prSet presAssocID="{E6B29E42-0F22-4E79-8E8E-0A98A663198B}" presName="tx1" presStyleLbl="revTx" presStyleIdx="0" presStyleCnt="4"/>
      <dgm:spPr/>
    </dgm:pt>
    <dgm:pt modelId="{2FED44B6-36E6-4592-AC37-45EDB3BD9735}" type="pres">
      <dgm:prSet presAssocID="{E6B29E42-0F22-4E79-8E8E-0A98A663198B}" presName="vert1" presStyleCnt="0"/>
      <dgm:spPr/>
    </dgm:pt>
    <dgm:pt modelId="{AB1A4099-79BB-401D-AE49-4141E9797AA1}" type="pres">
      <dgm:prSet presAssocID="{A6FF5E54-B611-4390-AF1C-853BCBEF5D4C}" presName="thickLine" presStyleLbl="alignNode1" presStyleIdx="1" presStyleCnt="4"/>
      <dgm:spPr/>
    </dgm:pt>
    <dgm:pt modelId="{1E2067F9-7842-4A72-9F28-6C15E54593F4}" type="pres">
      <dgm:prSet presAssocID="{A6FF5E54-B611-4390-AF1C-853BCBEF5D4C}" presName="horz1" presStyleCnt="0"/>
      <dgm:spPr/>
    </dgm:pt>
    <dgm:pt modelId="{66F3CB6F-F5C1-4493-981D-CEBC1B9D4CA8}" type="pres">
      <dgm:prSet presAssocID="{A6FF5E54-B611-4390-AF1C-853BCBEF5D4C}" presName="tx1" presStyleLbl="revTx" presStyleIdx="1" presStyleCnt="4"/>
      <dgm:spPr/>
    </dgm:pt>
    <dgm:pt modelId="{0B593312-BF97-4F4D-946D-C912DB9076DF}" type="pres">
      <dgm:prSet presAssocID="{A6FF5E54-B611-4390-AF1C-853BCBEF5D4C}" presName="vert1" presStyleCnt="0"/>
      <dgm:spPr/>
    </dgm:pt>
    <dgm:pt modelId="{69E44D48-2AFE-492F-BDB8-B9431DB0E829}" type="pres">
      <dgm:prSet presAssocID="{B8EA652A-7752-4C79-9549-22ABAFD8C144}" presName="thickLine" presStyleLbl="alignNode1" presStyleIdx="2" presStyleCnt="4"/>
      <dgm:spPr/>
    </dgm:pt>
    <dgm:pt modelId="{7DE4F10C-6587-43F2-96AB-5B7EDE8BCDEF}" type="pres">
      <dgm:prSet presAssocID="{B8EA652A-7752-4C79-9549-22ABAFD8C144}" presName="horz1" presStyleCnt="0"/>
      <dgm:spPr/>
    </dgm:pt>
    <dgm:pt modelId="{EB517B96-1650-4868-9F4E-93DCA44EC6D0}" type="pres">
      <dgm:prSet presAssocID="{B8EA652A-7752-4C79-9549-22ABAFD8C144}" presName="tx1" presStyleLbl="revTx" presStyleIdx="2" presStyleCnt="4"/>
      <dgm:spPr/>
    </dgm:pt>
    <dgm:pt modelId="{67B26914-235A-4951-AA89-6DC013AB81BA}" type="pres">
      <dgm:prSet presAssocID="{B8EA652A-7752-4C79-9549-22ABAFD8C144}" presName="vert1" presStyleCnt="0"/>
      <dgm:spPr/>
    </dgm:pt>
    <dgm:pt modelId="{09ABDF1F-A09D-4C8B-A533-2B5965B58C97}" type="pres">
      <dgm:prSet presAssocID="{D4B3BD0C-0B08-478F-BBE8-C8B72183B139}" presName="thickLine" presStyleLbl="alignNode1" presStyleIdx="3" presStyleCnt="4"/>
      <dgm:spPr/>
    </dgm:pt>
    <dgm:pt modelId="{923AB190-42B8-4C82-ACAA-FAF273FFC382}" type="pres">
      <dgm:prSet presAssocID="{D4B3BD0C-0B08-478F-BBE8-C8B72183B139}" presName="horz1" presStyleCnt="0"/>
      <dgm:spPr/>
    </dgm:pt>
    <dgm:pt modelId="{1C0B799D-6863-40B3-AEF0-84AE36004203}" type="pres">
      <dgm:prSet presAssocID="{D4B3BD0C-0B08-478F-BBE8-C8B72183B139}" presName="tx1" presStyleLbl="revTx" presStyleIdx="3" presStyleCnt="4"/>
      <dgm:spPr/>
    </dgm:pt>
    <dgm:pt modelId="{5CA9D5AF-6B13-4BA3-B073-1C271EB4326E}" type="pres">
      <dgm:prSet presAssocID="{D4B3BD0C-0B08-478F-BBE8-C8B72183B139}" presName="vert1" presStyleCnt="0"/>
      <dgm:spPr/>
    </dgm:pt>
  </dgm:ptLst>
  <dgm:cxnLst>
    <dgm:cxn modelId="{E3901F0A-1D11-4B8C-9F3F-69A48AC7F203}" srcId="{2F6A913C-E4D6-49EB-92B2-B04A68F3669F}" destId="{B8EA652A-7752-4C79-9549-22ABAFD8C144}" srcOrd="2" destOrd="0" parTransId="{33A9B15C-C257-47F1-AD38-29658CC5616B}" sibTransId="{06FD1829-69EA-41FF-860A-4CF50DEA9CFB}"/>
    <dgm:cxn modelId="{EA57583D-F8C6-431B-92AC-58DFA78A6F35}" type="presOf" srcId="{D4B3BD0C-0B08-478F-BBE8-C8B72183B139}" destId="{1C0B799D-6863-40B3-AEF0-84AE36004203}" srcOrd="0" destOrd="0" presId="urn:microsoft.com/office/officeart/2008/layout/LinedList"/>
    <dgm:cxn modelId="{DD95D14B-633F-4392-8F8E-80AC0FD369B0}" srcId="{2F6A913C-E4D6-49EB-92B2-B04A68F3669F}" destId="{A6FF5E54-B611-4390-AF1C-853BCBEF5D4C}" srcOrd="1" destOrd="0" parTransId="{DB04EB77-D62B-4F19-AC72-9A91E3FE0931}" sibTransId="{6AC93F5C-85F6-4EF5-BE65-7D28736E0600}"/>
    <dgm:cxn modelId="{C7214179-7FE5-4B73-BD3D-733115469282}" srcId="{2F6A913C-E4D6-49EB-92B2-B04A68F3669F}" destId="{D4B3BD0C-0B08-478F-BBE8-C8B72183B139}" srcOrd="3" destOrd="0" parTransId="{99CB1BA0-B22C-473E-98A1-D626C9A19560}" sibTransId="{CEAF749D-CFC3-4D78-9E7E-BFA9C23F0242}"/>
    <dgm:cxn modelId="{945E7A86-3EA1-4020-B57B-B6153B82D9C6}" type="presOf" srcId="{E6B29E42-0F22-4E79-8E8E-0A98A663198B}" destId="{8301B0AB-83F5-4F10-8953-3D7826D3DA21}" srcOrd="0" destOrd="0" presId="urn:microsoft.com/office/officeart/2008/layout/LinedList"/>
    <dgm:cxn modelId="{395252CE-A926-4BD8-9D05-A7E8A64310AA}" srcId="{2F6A913C-E4D6-49EB-92B2-B04A68F3669F}" destId="{E6B29E42-0F22-4E79-8E8E-0A98A663198B}" srcOrd="0" destOrd="0" parTransId="{DCCB5263-4300-4BD5-92BE-9DC3D19BD98A}" sibTransId="{0E4D41C7-9005-4106-A4E3-FBA6ADC41C90}"/>
    <dgm:cxn modelId="{2283B2E2-CA05-470A-9906-3883957088B8}" type="presOf" srcId="{A6FF5E54-B611-4390-AF1C-853BCBEF5D4C}" destId="{66F3CB6F-F5C1-4493-981D-CEBC1B9D4CA8}" srcOrd="0" destOrd="0" presId="urn:microsoft.com/office/officeart/2008/layout/LinedList"/>
    <dgm:cxn modelId="{C26583F6-2155-4AF0-942D-5E355EF4C165}" type="presOf" srcId="{B8EA652A-7752-4C79-9549-22ABAFD8C144}" destId="{EB517B96-1650-4868-9F4E-93DCA44EC6D0}" srcOrd="0" destOrd="0" presId="urn:microsoft.com/office/officeart/2008/layout/LinedList"/>
    <dgm:cxn modelId="{7FB6B8FF-A36E-40FC-A2FC-3F07DC2B5354}" type="presOf" srcId="{2F6A913C-E4D6-49EB-92B2-B04A68F3669F}" destId="{9F17F2CE-4D2B-46C6-84DD-DD80FF66238C}" srcOrd="0" destOrd="0" presId="urn:microsoft.com/office/officeart/2008/layout/LinedList"/>
    <dgm:cxn modelId="{B5CA8572-9729-4ED9-9C68-9EBED3E7F879}" type="presParOf" srcId="{9F17F2CE-4D2B-46C6-84DD-DD80FF66238C}" destId="{C331A5B5-26F9-4D37-B27F-0BA3EFADDA08}" srcOrd="0" destOrd="0" presId="urn:microsoft.com/office/officeart/2008/layout/LinedList"/>
    <dgm:cxn modelId="{DA5857B6-C0EB-4FEB-AF1E-DD3DCF5B7945}" type="presParOf" srcId="{9F17F2CE-4D2B-46C6-84DD-DD80FF66238C}" destId="{20407411-4D07-429E-A4C2-9BBBD95B9F15}" srcOrd="1" destOrd="0" presId="urn:microsoft.com/office/officeart/2008/layout/LinedList"/>
    <dgm:cxn modelId="{0A775E91-6EB6-4914-862B-4AB5A3B01C97}" type="presParOf" srcId="{20407411-4D07-429E-A4C2-9BBBD95B9F15}" destId="{8301B0AB-83F5-4F10-8953-3D7826D3DA21}" srcOrd="0" destOrd="0" presId="urn:microsoft.com/office/officeart/2008/layout/LinedList"/>
    <dgm:cxn modelId="{CE62E876-57AB-40C1-9F30-B76231FA6127}" type="presParOf" srcId="{20407411-4D07-429E-A4C2-9BBBD95B9F15}" destId="{2FED44B6-36E6-4592-AC37-45EDB3BD9735}" srcOrd="1" destOrd="0" presId="urn:microsoft.com/office/officeart/2008/layout/LinedList"/>
    <dgm:cxn modelId="{76B5AE54-020D-436A-83E2-03710E220F2C}" type="presParOf" srcId="{9F17F2CE-4D2B-46C6-84DD-DD80FF66238C}" destId="{AB1A4099-79BB-401D-AE49-4141E9797AA1}" srcOrd="2" destOrd="0" presId="urn:microsoft.com/office/officeart/2008/layout/LinedList"/>
    <dgm:cxn modelId="{AE42721E-905C-4227-9BC4-5E52097E9DE3}" type="presParOf" srcId="{9F17F2CE-4D2B-46C6-84DD-DD80FF66238C}" destId="{1E2067F9-7842-4A72-9F28-6C15E54593F4}" srcOrd="3" destOrd="0" presId="urn:microsoft.com/office/officeart/2008/layout/LinedList"/>
    <dgm:cxn modelId="{87CBAE69-7C26-47E1-A43B-79E5AFD27EB6}" type="presParOf" srcId="{1E2067F9-7842-4A72-9F28-6C15E54593F4}" destId="{66F3CB6F-F5C1-4493-981D-CEBC1B9D4CA8}" srcOrd="0" destOrd="0" presId="urn:microsoft.com/office/officeart/2008/layout/LinedList"/>
    <dgm:cxn modelId="{4D4F101D-EED5-47DF-86BE-03F0C6B60406}" type="presParOf" srcId="{1E2067F9-7842-4A72-9F28-6C15E54593F4}" destId="{0B593312-BF97-4F4D-946D-C912DB9076DF}" srcOrd="1" destOrd="0" presId="urn:microsoft.com/office/officeart/2008/layout/LinedList"/>
    <dgm:cxn modelId="{4249DDBC-5849-464F-AFDE-61BFF005629A}" type="presParOf" srcId="{9F17F2CE-4D2B-46C6-84DD-DD80FF66238C}" destId="{69E44D48-2AFE-492F-BDB8-B9431DB0E829}" srcOrd="4" destOrd="0" presId="urn:microsoft.com/office/officeart/2008/layout/LinedList"/>
    <dgm:cxn modelId="{F1645192-D82B-46DB-A27A-E61C0B250DBB}" type="presParOf" srcId="{9F17F2CE-4D2B-46C6-84DD-DD80FF66238C}" destId="{7DE4F10C-6587-43F2-96AB-5B7EDE8BCDEF}" srcOrd="5" destOrd="0" presId="urn:microsoft.com/office/officeart/2008/layout/LinedList"/>
    <dgm:cxn modelId="{419174FD-8AC2-4A8E-907A-AA86C83EE934}" type="presParOf" srcId="{7DE4F10C-6587-43F2-96AB-5B7EDE8BCDEF}" destId="{EB517B96-1650-4868-9F4E-93DCA44EC6D0}" srcOrd="0" destOrd="0" presId="urn:microsoft.com/office/officeart/2008/layout/LinedList"/>
    <dgm:cxn modelId="{B2802D39-1501-4E28-9725-639708D5FD74}" type="presParOf" srcId="{7DE4F10C-6587-43F2-96AB-5B7EDE8BCDEF}" destId="{67B26914-235A-4951-AA89-6DC013AB81BA}" srcOrd="1" destOrd="0" presId="urn:microsoft.com/office/officeart/2008/layout/LinedList"/>
    <dgm:cxn modelId="{3ADC03FC-C611-4502-A9E1-E9A797FBEB9E}" type="presParOf" srcId="{9F17F2CE-4D2B-46C6-84DD-DD80FF66238C}" destId="{09ABDF1F-A09D-4C8B-A533-2B5965B58C97}" srcOrd="6" destOrd="0" presId="urn:microsoft.com/office/officeart/2008/layout/LinedList"/>
    <dgm:cxn modelId="{0201F699-44E8-4D74-9537-80FCB6484A83}" type="presParOf" srcId="{9F17F2CE-4D2B-46C6-84DD-DD80FF66238C}" destId="{923AB190-42B8-4C82-ACAA-FAF273FFC382}" srcOrd="7" destOrd="0" presId="urn:microsoft.com/office/officeart/2008/layout/LinedList"/>
    <dgm:cxn modelId="{95AD19AB-8EE3-44D7-AD85-DB779A5400BF}" type="presParOf" srcId="{923AB190-42B8-4C82-ACAA-FAF273FFC382}" destId="{1C0B799D-6863-40B3-AEF0-84AE36004203}" srcOrd="0" destOrd="0" presId="urn:microsoft.com/office/officeart/2008/layout/LinedList"/>
    <dgm:cxn modelId="{54DC70C1-2B26-4E90-B51D-48068DEC2D59}" type="presParOf" srcId="{923AB190-42B8-4C82-ACAA-FAF273FFC382}" destId="{5CA9D5AF-6B13-4BA3-B073-1C271EB4326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9CDD5D-6290-4D2B-A88F-7F5F23F8F4E1}"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2938C553-1D9D-4254-A6DF-B8CB5EAF46CD}">
      <dgm:prSet custT="1"/>
      <dgm:spPr/>
      <dgm:t>
        <a:bodyPr/>
        <a:lstStyle/>
        <a:p>
          <a:pPr algn="just"/>
          <a:r>
            <a:rPr lang="en-US" sz="2400" dirty="0"/>
            <a:t>The test set is used to evaluate the final performance of the trained model and to provide unbiased assessment of the model's ability to make predictions or decisions on unseen data.  </a:t>
          </a:r>
        </a:p>
      </dgm:t>
    </dgm:pt>
    <dgm:pt modelId="{E6925466-97E2-4136-A03B-AFB21776D239}" type="parTrans" cxnId="{43AC7549-C5C2-49AE-96A8-0BBEE618006D}">
      <dgm:prSet/>
      <dgm:spPr/>
      <dgm:t>
        <a:bodyPr/>
        <a:lstStyle/>
        <a:p>
          <a:pPr algn="just"/>
          <a:endParaRPr lang="en-US" sz="2400"/>
        </a:p>
      </dgm:t>
    </dgm:pt>
    <dgm:pt modelId="{21C8E18C-C055-422A-8222-2574D44C6033}" type="sibTrans" cxnId="{43AC7549-C5C2-49AE-96A8-0BBEE618006D}">
      <dgm:prSet/>
      <dgm:spPr/>
      <dgm:t>
        <a:bodyPr/>
        <a:lstStyle/>
        <a:p>
          <a:pPr algn="just"/>
          <a:endParaRPr lang="en-US" sz="2400"/>
        </a:p>
      </dgm:t>
    </dgm:pt>
    <dgm:pt modelId="{6B22E499-874B-4229-ADB2-1DC26E827306}">
      <dgm:prSet custT="1"/>
      <dgm:spPr/>
      <dgm:t>
        <a:bodyPr/>
        <a:lstStyle/>
        <a:p>
          <a:pPr algn="just"/>
          <a:r>
            <a:rPr lang="en-US" sz="2400" dirty="0"/>
            <a:t>The test set should not be used during model training or hyperparameter tuning to ensure an objective evaluation of the model's generalization performance.</a:t>
          </a:r>
        </a:p>
      </dgm:t>
    </dgm:pt>
    <dgm:pt modelId="{C7BED62F-4D89-43B6-90B7-4A7BA16205AD}" type="parTrans" cxnId="{F880714A-116D-4271-BB87-1A70FA16C745}">
      <dgm:prSet/>
      <dgm:spPr/>
      <dgm:t>
        <a:bodyPr/>
        <a:lstStyle/>
        <a:p>
          <a:pPr algn="just"/>
          <a:endParaRPr lang="en-US" sz="2400"/>
        </a:p>
      </dgm:t>
    </dgm:pt>
    <dgm:pt modelId="{53743D50-C837-436D-BFB9-5310F7F6460F}" type="sibTrans" cxnId="{F880714A-116D-4271-BB87-1A70FA16C745}">
      <dgm:prSet/>
      <dgm:spPr/>
      <dgm:t>
        <a:bodyPr/>
        <a:lstStyle/>
        <a:p>
          <a:pPr algn="just"/>
          <a:endParaRPr lang="en-US" sz="2400"/>
        </a:p>
      </dgm:t>
    </dgm:pt>
    <dgm:pt modelId="{4E8B5C2A-DF07-4997-A2CF-2B1BF844B281}">
      <dgm:prSet custT="1"/>
      <dgm:spPr/>
      <dgm:t>
        <a:bodyPr/>
        <a:lstStyle/>
        <a:p>
          <a:pPr algn="just"/>
          <a:r>
            <a:rPr lang="en-US" sz="2400" dirty="0"/>
            <a:t>The typical division ratio among these sets depends on factors such as the size of the dataset and the specific requirements of the problem. </a:t>
          </a:r>
        </a:p>
      </dgm:t>
    </dgm:pt>
    <dgm:pt modelId="{FFE9E1A4-4595-4DC6-BBF3-09521A405A8E}" type="parTrans" cxnId="{56C899A0-E433-4BD2-B4E5-C4F5C23BFC3B}">
      <dgm:prSet/>
      <dgm:spPr/>
      <dgm:t>
        <a:bodyPr/>
        <a:lstStyle/>
        <a:p>
          <a:pPr algn="just"/>
          <a:endParaRPr lang="en-US" sz="2400"/>
        </a:p>
      </dgm:t>
    </dgm:pt>
    <dgm:pt modelId="{3413A3B4-3D1E-46E1-BE11-B8F826D6B772}" type="sibTrans" cxnId="{56C899A0-E433-4BD2-B4E5-C4F5C23BFC3B}">
      <dgm:prSet/>
      <dgm:spPr/>
      <dgm:t>
        <a:bodyPr/>
        <a:lstStyle/>
        <a:p>
          <a:pPr algn="just"/>
          <a:endParaRPr lang="en-US" sz="2400"/>
        </a:p>
      </dgm:t>
    </dgm:pt>
    <dgm:pt modelId="{758EA1F3-5899-4626-B7B0-75A2804A10BB}">
      <dgm:prSet custT="1"/>
      <dgm:spPr/>
      <dgm:t>
        <a:bodyPr/>
        <a:lstStyle/>
        <a:p>
          <a:pPr algn="just"/>
          <a:r>
            <a:rPr lang="en-US" sz="2400" dirty="0"/>
            <a:t>Common practice is to allocate most of the data to the training set (e.g., 70-80%), and smaller portions to the validation set (e.g., 10-15%), and a separate portion to the test set (e.g., 10-15%).</a:t>
          </a:r>
        </a:p>
      </dgm:t>
    </dgm:pt>
    <dgm:pt modelId="{A66F06AD-6A20-425C-9528-3F2C6CEB2973}" type="parTrans" cxnId="{182EB040-A384-4255-AE98-1F18221B0F63}">
      <dgm:prSet/>
      <dgm:spPr/>
      <dgm:t>
        <a:bodyPr/>
        <a:lstStyle/>
        <a:p>
          <a:pPr algn="just"/>
          <a:endParaRPr lang="en-US" sz="2400"/>
        </a:p>
      </dgm:t>
    </dgm:pt>
    <dgm:pt modelId="{B5F2B04E-F9F3-4859-AC5A-CBDE314FFEB3}" type="sibTrans" cxnId="{182EB040-A384-4255-AE98-1F18221B0F63}">
      <dgm:prSet/>
      <dgm:spPr/>
      <dgm:t>
        <a:bodyPr/>
        <a:lstStyle/>
        <a:p>
          <a:pPr algn="just"/>
          <a:endParaRPr lang="en-US" sz="2400"/>
        </a:p>
      </dgm:t>
    </dgm:pt>
    <dgm:pt modelId="{29A2B52E-34A8-4918-AB0E-65445B0CF452}" type="pres">
      <dgm:prSet presAssocID="{529CDD5D-6290-4D2B-A88F-7F5F23F8F4E1}" presName="vert0" presStyleCnt="0">
        <dgm:presLayoutVars>
          <dgm:dir/>
          <dgm:animOne val="branch"/>
          <dgm:animLvl val="lvl"/>
        </dgm:presLayoutVars>
      </dgm:prSet>
      <dgm:spPr/>
    </dgm:pt>
    <dgm:pt modelId="{C9B373ED-2198-4E5E-8F1F-826D846A1AD8}" type="pres">
      <dgm:prSet presAssocID="{2938C553-1D9D-4254-A6DF-B8CB5EAF46CD}" presName="thickLine" presStyleLbl="alignNode1" presStyleIdx="0" presStyleCnt="4"/>
      <dgm:spPr/>
    </dgm:pt>
    <dgm:pt modelId="{9F166F71-3925-469C-88B6-D440648C8512}" type="pres">
      <dgm:prSet presAssocID="{2938C553-1D9D-4254-A6DF-B8CB5EAF46CD}" presName="horz1" presStyleCnt="0"/>
      <dgm:spPr/>
    </dgm:pt>
    <dgm:pt modelId="{5DA3DE20-98AF-48DE-8DF3-9A6187B3E0BF}" type="pres">
      <dgm:prSet presAssocID="{2938C553-1D9D-4254-A6DF-B8CB5EAF46CD}" presName="tx1" presStyleLbl="revTx" presStyleIdx="0" presStyleCnt="4"/>
      <dgm:spPr/>
    </dgm:pt>
    <dgm:pt modelId="{F96655E8-8568-48F1-BD74-9A1954B1D39B}" type="pres">
      <dgm:prSet presAssocID="{2938C553-1D9D-4254-A6DF-B8CB5EAF46CD}" presName="vert1" presStyleCnt="0"/>
      <dgm:spPr/>
    </dgm:pt>
    <dgm:pt modelId="{6ADC5435-ACC3-403E-B24A-0DC12E917B46}" type="pres">
      <dgm:prSet presAssocID="{6B22E499-874B-4229-ADB2-1DC26E827306}" presName="thickLine" presStyleLbl="alignNode1" presStyleIdx="1" presStyleCnt="4"/>
      <dgm:spPr/>
    </dgm:pt>
    <dgm:pt modelId="{1D902E34-476E-45C8-B6E0-818163ADD01F}" type="pres">
      <dgm:prSet presAssocID="{6B22E499-874B-4229-ADB2-1DC26E827306}" presName="horz1" presStyleCnt="0"/>
      <dgm:spPr/>
    </dgm:pt>
    <dgm:pt modelId="{EBD5658C-54B4-4B0A-ACD3-FC44049596FF}" type="pres">
      <dgm:prSet presAssocID="{6B22E499-874B-4229-ADB2-1DC26E827306}" presName="tx1" presStyleLbl="revTx" presStyleIdx="1" presStyleCnt="4"/>
      <dgm:spPr/>
    </dgm:pt>
    <dgm:pt modelId="{61FCDE90-CE96-4AA6-963B-99052CE47A69}" type="pres">
      <dgm:prSet presAssocID="{6B22E499-874B-4229-ADB2-1DC26E827306}" presName="vert1" presStyleCnt="0"/>
      <dgm:spPr/>
    </dgm:pt>
    <dgm:pt modelId="{CEA66639-87D3-4238-AD16-2E269BFA885F}" type="pres">
      <dgm:prSet presAssocID="{4E8B5C2A-DF07-4997-A2CF-2B1BF844B281}" presName="thickLine" presStyleLbl="alignNode1" presStyleIdx="2" presStyleCnt="4"/>
      <dgm:spPr/>
    </dgm:pt>
    <dgm:pt modelId="{F74F3CC7-1FF6-4266-BDCE-F965BBCCFE1F}" type="pres">
      <dgm:prSet presAssocID="{4E8B5C2A-DF07-4997-A2CF-2B1BF844B281}" presName="horz1" presStyleCnt="0"/>
      <dgm:spPr/>
    </dgm:pt>
    <dgm:pt modelId="{E0ECA9EC-7767-42D1-AFB1-FB89A68220ED}" type="pres">
      <dgm:prSet presAssocID="{4E8B5C2A-DF07-4997-A2CF-2B1BF844B281}" presName="tx1" presStyleLbl="revTx" presStyleIdx="2" presStyleCnt="4"/>
      <dgm:spPr/>
    </dgm:pt>
    <dgm:pt modelId="{C0BFEAEC-E202-47F9-B516-0A9B959DE4A4}" type="pres">
      <dgm:prSet presAssocID="{4E8B5C2A-DF07-4997-A2CF-2B1BF844B281}" presName="vert1" presStyleCnt="0"/>
      <dgm:spPr/>
    </dgm:pt>
    <dgm:pt modelId="{32271407-9EF1-413A-AF14-8ADB9ED46847}" type="pres">
      <dgm:prSet presAssocID="{758EA1F3-5899-4626-B7B0-75A2804A10BB}" presName="thickLine" presStyleLbl="alignNode1" presStyleIdx="3" presStyleCnt="4"/>
      <dgm:spPr/>
    </dgm:pt>
    <dgm:pt modelId="{BFB9D752-AF52-48B9-80C9-AA16AB5DF6AE}" type="pres">
      <dgm:prSet presAssocID="{758EA1F3-5899-4626-B7B0-75A2804A10BB}" presName="horz1" presStyleCnt="0"/>
      <dgm:spPr/>
    </dgm:pt>
    <dgm:pt modelId="{61FE651B-D101-4DA8-9C7F-244DD7E3BF89}" type="pres">
      <dgm:prSet presAssocID="{758EA1F3-5899-4626-B7B0-75A2804A10BB}" presName="tx1" presStyleLbl="revTx" presStyleIdx="3" presStyleCnt="4"/>
      <dgm:spPr/>
    </dgm:pt>
    <dgm:pt modelId="{39E5319D-0F15-4B2F-8DC2-70324D8750CC}" type="pres">
      <dgm:prSet presAssocID="{758EA1F3-5899-4626-B7B0-75A2804A10BB}" presName="vert1" presStyleCnt="0"/>
      <dgm:spPr/>
    </dgm:pt>
  </dgm:ptLst>
  <dgm:cxnLst>
    <dgm:cxn modelId="{182EB040-A384-4255-AE98-1F18221B0F63}" srcId="{529CDD5D-6290-4D2B-A88F-7F5F23F8F4E1}" destId="{758EA1F3-5899-4626-B7B0-75A2804A10BB}" srcOrd="3" destOrd="0" parTransId="{A66F06AD-6A20-425C-9528-3F2C6CEB2973}" sibTransId="{B5F2B04E-F9F3-4859-AC5A-CBDE314FFEB3}"/>
    <dgm:cxn modelId="{43AC7549-C5C2-49AE-96A8-0BBEE618006D}" srcId="{529CDD5D-6290-4D2B-A88F-7F5F23F8F4E1}" destId="{2938C553-1D9D-4254-A6DF-B8CB5EAF46CD}" srcOrd="0" destOrd="0" parTransId="{E6925466-97E2-4136-A03B-AFB21776D239}" sibTransId="{21C8E18C-C055-422A-8222-2574D44C6033}"/>
    <dgm:cxn modelId="{F880714A-116D-4271-BB87-1A70FA16C745}" srcId="{529CDD5D-6290-4D2B-A88F-7F5F23F8F4E1}" destId="{6B22E499-874B-4229-ADB2-1DC26E827306}" srcOrd="1" destOrd="0" parTransId="{C7BED62F-4D89-43B6-90B7-4A7BA16205AD}" sibTransId="{53743D50-C837-436D-BFB9-5310F7F6460F}"/>
    <dgm:cxn modelId="{7B802E76-7B17-4D44-89B7-9B7F7A1F3D23}" type="presOf" srcId="{4E8B5C2A-DF07-4997-A2CF-2B1BF844B281}" destId="{E0ECA9EC-7767-42D1-AFB1-FB89A68220ED}" srcOrd="0" destOrd="0" presId="urn:microsoft.com/office/officeart/2008/layout/LinedList"/>
    <dgm:cxn modelId="{56C899A0-E433-4BD2-B4E5-C4F5C23BFC3B}" srcId="{529CDD5D-6290-4D2B-A88F-7F5F23F8F4E1}" destId="{4E8B5C2A-DF07-4997-A2CF-2B1BF844B281}" srcOrd="2" destOrd="0" parTransId="{FFE9E1A4-4595-4DC6-BBF3-09521A405A8E}" sibTransId="{3413A3B4-3D1E-46E1-BE11-B8F826D6B772}"/>
    <dgm:cxn modelId="{78E781AC-EA4D-4FCD-A199-8F9287E435EB}" type="presOf" srcId="{2938C553-1D9D-4254-A6DF-B8CB5EAF46CD}" destId="{5DA3DE20-98AF-48DE-8DF3-9A6187B3E0BF}" srcOrd="0" destOrd="0" presId="urn:microsoft.com/office/officeart/2008/layout/LinedList"/>
    <dgm:cxn modelId="{4F70EFBF-ACAC-4A65-9395-C49AA7886D88}" type="presOf" srcId="{758EA1F3-5899-4626-B7B0-75A2804A10BB}" destId="{61FE651B-D101-4DA8-9C7F-244DD7E3BF89}" srcOrd="0" destOrd="0" presId="urn:microsoft.com/office/officeart/2008/layout/LinedList"/>
    <dgm:cxn modelId="{3D3D13D0-FAEE-4BDC-9159-AEAC7B05DD67}" type="presOf" srcId="{6B22E499-874B-4229-ADB2-1DC26E827306}" destId="{EBD5658C-54B4-4B0A-ACD3-FC44049596FF}" srcOrd="0" destOrd="0" presId="urn:microsoft.com/office/officeart/2008/layout/LinedList"/>
    <dgm:cxn modelId="{72C402F0-4284-4711-8B0F-A463392D31F3}" type="presOf" srcId="{529CDD5D-6290-4D2B-A88F-7F5F23F8F4E1}" destId="{29A2B52E-34A8-4918-AB0E-65445B0CF452}" srcOrd="0" destOrd="0" presId="urn:microsoft.com/office/officeart/2008/layout/LinedList"/>
    <dgm:cxn modelId="{8518C889-6807-4333-8E45-FFE081C330C7}" type="presParOf" srcId="{29A2B52E-34A8-4918-AB0E-65445B0CF452}" destId="{C9B373ED-2198-4E5E-8F1F-826D846A1AD8}" srcOrd="0" destOrd="0" presId="urn:microsoft.com/office/officeart/2008/layout/LinedList"/>
    <dgm:cxn modelId="{BF0D345F-2385-4E5C-B681-7BBFBD3BAEFE}" type="presParOf" srcId="{29A2B52E-34A8-4918-AB0E-65445B0CF452}" destId="{9F166F71-3925-469C-88B6-D440648C8512}" srcOrd="1" destOrd="0" presId="urn:microsoft.com/office/officeart/2008/layout/LinedList"/>
    <dgm:cxn modelId="{3FBD08CD-AC77-4534-96F1-8D2F04F88FDD}" type="presParOf" srcId="{9F166F71-3925-469C-88B6-D440648C8512}" destId="{5DA3DE20-98AF-48DE-8DF3-9A6187B3E0BF}" srcOrd="0" destOrd="0" presId="urn:microsoft.com/office/officeart/2008/layout/LinedList"/>
    <dgm:cxn modelId="{DDAAD32D-0F67-4D85-9D06-71D09651599E}" type="presParOf" srcId="{9F166F71-3925-469C-88B6-D440648C8512}" destId="{F96655E8-8568-48F1-BD74-9A1954B1D39B}" srcOrd="1" destOrd="0" presId="urn:microsoft.com/office/officeart/2008/layout/LinedList"/>
    <dgm:cxn modelId="{6323CD5F-05F2-4B2F-8154-B9687C2BFA14}" type="presParOf" srcId="{29A2B52E-34A8-4918-AB0E-65445B0CF452}" destId="{6ADC5435-ACC3-403E-B24A-0DC12E917B46}" srcOrd="2" destOrd="0" presId="urn:microsoft.com/office/officeart/2008/layout/LinedList"/>
    <dgm:cxn modelId="{81705905-36CF-459E-A383-FE6268DDB46E}" type="presParOf" srcId="{29A2B52E-34A8-4918-AB0E-65445B0CF452}" destId="{1D902E34-476E-45C8-B6E0-818163ADD01F}" srcOrd="3" destOrd="0" presId="urn:microsoft.com/office/officeart/2008/layout/LinedList"/>
    <dgm:cxn modelId="{12C6EE2A-D0E2-4004-B485-5F6D68A70412}" type="presParOf" srcId="{1D902E34-476E-45C8-B6E0-818163ADD01F}" destId="{EBD5658C-54B4-4B0A-ACD3-FC44049596FF}" srcOrd="0" destOrd="0" presId="urn:microsoft.com/office/officeart/2008/layout/LinedList"/>
    <dgm:cxn modelId="{B27E2762-41B7-4D3D-BAA2-C81E2C43C065}" type="presParOf" srcId="{1D902E34-476E-45C8-B6E0-818163ADD01F}" destId="{61FCDE90-CE96-4AA6-963B-99052CE47A69}" srcOrd="1" destOrd="0" presId="urn:microsoft.com/office/officeart/2008/layout/LinedList"/>
    <dgm:cxn modelId="{26B89B53-9059-405A-9534-78FCB07614D8}" type="presParOf" srcId="{29A2B52E-34A8-4918-AB0E-65445B0CF452}" destId="{CEA66639-87D3-4238-AD16-2E269BFA885F}" srcOrd="4" destOrd="0" presId="urn:microsoft.com/office/officeart/2008/layout/LinedList"/>
    <dgm:cxn modelId="{C5316FE1-FC29-42D4-88CC-7C45C5E9DB8B}" type="presParOf" srcId="{29A2B52E-34A8-4918-AB0E-65445B0CF452}" destId="{F74F3CC7-1FF6-4266-BDCE-F965BBCCFE1F}" srcOrd="5" destOrd="0" presId="urn:microsoft.com/office/officeart/2008/layout/LinedList"/>
    <dgm:cxn modelId="{877E4A1C-AED8-425B-AA6D-068E26263968}" type="presParOf" srcId="{F74F3CC7-1FF6-4266-BDCE-F965BBCCFE1F}" destId="{E0ECA9EC-7767-42D1-AFB1-FB89A68220ED}" srcOrd="0" destOrd="0" presId="urn:microsoft.com/office/officeart/2008/layout/LinedList"/>
    <dgm:cxn modelId="{5F050E25-C194-4D74-8646-3F476D81FD47}" type="presParOf" srcId="{F74F3CC7-1FF6-4266-BDCE-F965BBCCFE1F}" destId="{C0BFEAEC-E202-47F9-B516-0A9B959DE4A4}" srcOrd="1" destOrd="0" presId="urn:microsoft.com/office/officeart/2008/layout/LinedList"/>
    <dgm:cxn modelId="{EFFA51B3-21B8-445A-9786-8801A752A2B3}" type="presParOf" srcId="{29A2B52E-34A8-4918-AB0E-65445B0CF452}" destId="{32271407-9EF1-413A-AF14-8ADB9ED46847}" srcOrd="6" destOrd="0" presId="urn:microsoft.com/office/officeart/2008/layout/LinedList"/>
    <dgm:cxn modelId="{0661BE92-BFD0-488F-B6B7-2B6334913319}" type="presParOf" srcId="{29A2B52E-34A8-4918-AB0E-65445B0CF452}" destId="{BFB9D752-AF52-48B9-80C9-AA16AB5DF6AE}" srcOrd="7" destOrd="0" presId="urn:microsoft.com/office/officeart/2008/layout/LinedList"/>
    <dgm:cxn modelId="{8C064357-30F4-41C7-8E83-7AC2D93D1E22}" type="presParOf" srcId="{BFB9D752-AF52-48B9-80C9-AA16AB5DF6AE}" destId="{61FE651B-D101-4DA8-9C7F-244DD7E3BF89}" srcOrd="0" destOrd="0" presId="urn:microsoft.com/office/officeart/2008/layout/LinedList"/>
    <dgm:cxn modelId="{2DDD8BB7-64DB-48B9-99B8-4D74E560F1F9}" type="presParOf" srcId="{BFB9D752-AF52-48B9-80C9-AA16AB5DF6AE}" destId="{39E5319D-0F15-4B2F-8DC2-70324D8750C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3AE086-EAED-486C-8D1A-03BC34056990}" type="doc">
      <dgm:prSet loTypeId="urn:microsoft.com/office/officeart/2005/8/layout/vList2" loCatId="list" qsTypeId="urn:microsoft.com/office/officeart/2005/8/quickstyle/simple5" qsCatId="simple" csTypeId="urn:microsoft.com/office/officeart/2005/8/colors/accent1_1" csCatId="accent1"/>
      <dgm:spPr/>
      <dgm:t>
        <a:bodyPr/>
        <a:lstStyle/>
        <a:p>
          <a:endParaRPr lang="en-US"/>
        </a:p>
      </dgm:t>
    </dgm:pt>
    <dgm:pt modelId="{6008D69F-A4F1-4178-B99B-1332BF936BEA}">
      <dgm:prSet custT="1"/>
      <dgm:spPr/>
      <dgm:t>
        <a:bodyPr/>
        <a:lstStyle/>
        <a:p>
          <a:r>
            <a:rPr lang="en-US" sz="2400" dirty="0"/>
            <a:t>Cross validation is a technique used in machine learning to evaluate the performance of a model on unseen data. </a:t>
          </a:r>
        </a:p>
      </dgm:t>
    </dgm:pt>
    <dgm:pt modelId="{A47AD587-56D4-46F1-820A-137947454E91}" type="parTrans" cxnId="{23DA0576-B09C-41D9-940D-F89EF33FB4B3}">
      <dgm:prSet/>
      <dgm:spPr/>
      <dgm:t>
        <a:bodyPr/>
        <a:lstStyle/>
        <a:p>
          <a:endParaRPr lang="en-US" sz="2400"/>
        </a:p>
      </dgm:t>
    </dgm:pt>
    <dgm:pt modelId="{67227F9D-E1E5-4581-957C-CD8649169FD9}" type="sibTrans" cxnId="{23DA0576-B09C-41D9-940D-F89EF33FB4B3}">
      <dgm:prSet/>
      <dgm:spPr/>
      <dgm:t>
        <a:bodyPr/>
        <a:lstStyle/>
        <a:p>
          <a:endParaRPr lang="en-US" sz="2400"/>
        </a:p>
      </dgm:t>
    </dgm:pt>
    <dgm:pt modelId="{D62CC215-782C-48CC-A925-2DDAD6B3CA36}">
      <dgm:prSet custT="1"/>
      <dgm:spPr/>
      <dgm:t>
        <a:bodyPr/>
        <a:lstStyle/>
        <a:p>
          <a:r>
            <a:rPr lang="en-US" sz="2400"/>
            <a:t>It involves dividing the available data into multiple folds or subsets, using one of these folds as a validation set, and training the model on the remaining folds. </a:t>
          </a:r>
        </a:p>
      </dgm:t>
    </dgm:pt>
    <dgm:pt modelId="{01D204AC-981A-401A-AFC5-3D7945192700}" type="parTrans" cxnId="{3BF24B6C-84A6-44FE-ACFC-12E953E0E2CD}">
      <dgm:prSet/>
      <dgm:spPr/>
      <dgm:t>
        <a:bodyPr/>
        <a:lstStyle/>
        <a:p>
          <a:endParaRPr lang="en-US" sz="2400"/>
        </a:p>
      </dgm:t>
    </dgm:pt>
    <dgm:pt modelId="{7DB887D9-6851-4E2B-8202-9AB94FDEE41F}" type="sibTrans" cxnId="{3BF24B6C-84A6-44FE-ACFC-12E953E0E2CD}">
      <dgm:prSet/>
      <dgm:spPr/>
      <dgm:t>
        <a:bodyPr/>
        <a:lstStyle/>
        <a:p>
          <a:endParaRPr lang="en-US" sz="2400"/>
        </a:p>
      </dgm:t>
    </dgm:pt>
    <dgm:pt modelId="{17EF0386-D02D-4E24-817D-35C41FCD3C70}">
      <dgm:prSet custT="1"/>
      <dgm:spPr/>
      <dgm:t>
        <a:bodyPr/>
        <a:lstStyle/>
        <a:p>
          <a:r>
            <a:rPr lang="en-US" sz="2400"/>
            <a:t>This process is repeated multiple times, each time using a different fold as the validation set. </a:t>
          </a:r>
        </a:p>
      </dgm:t>
    </dgm:pt>
    <dgm:pt modelId="{BD90DCFD-80BD-4533-B38C-50C5A16869D1}" type="parTrans" cxnId="{B3B79F5F-DDDA-4BC7-82B9-F5C82B697185}">
      <dgm:prSet/>
      <dgm:spPr/>
      <dgm:t>
        <a:bodyPr/>
        <a:lstStyle/>
        <a:p>
          <a:endParaRPr lang="en-US" sz="2400"/>
        </a:p>
      </dgm:t>
    </dgm:pt>
    <dgm:pt modelId="{C36AC839-3E6A-4761-91B2-266107152CCC}" type="sibTrans" cxnId="{B3B79F5F-DDDA-4BC7-82B9-F5C82B697185}">
      <dgm:prSet/>
      <dgm:spPr/>
      <dgm:t>
        <a:bodyPr/>
        <a:lstStyle/>
        <a:p>
          <a:endParaRPr lang="en-US" sz="2400"/>
        </a:p>
      </dgm:t>
    </dgm:pt>
    <dgm:pt modelId="{107A33D9-CA49-480F-A151-FEEFB8B0AC98}">
      <dgm:prSet custT="1"/>
      <dgm:spPr/>
      <dgm:t>
        <a:bodyPr/>
        <a:lstStyle/>
        <a:p>
          <a:r>
            <a:rPr lang="en-US" sz="2400"/>
            <a:t>Finally, the results from each validation step are averaged to produce a more robust estimate of the model’s performance. </a:t>
          </a:r>
        </a:p>
      </dgm:t>
    </dgm:pt>
    <dgm:pt modelId="{7918B4A5-DAF8-4E44-9386-BE21B1E104FE}" type="parTrans" cxnId="{4F085371-8464-4BDC-A137-8247C87D5976}">
      <dgm:prSet/>
      <dgm:spPr/>
      <dgm:t>
        <a:bodyPr/>
        <a:lstStyle/>
        <a:p>
          <a:endParaRPr lang="en-US" sz="2400"/>
        </a:p>
      </dgm:t>
    </dgm:pt>
    <dgm:pt modelId="{52C06C80-B5A5-404F-AF47-164E0F6B70BD}" type="sibTrans" cxnId="{4F085371-8464-4BDC-A137-8247C87D5976}">
      <dgm:prSet/>
      <dgm:spPr/>
      <dgm:t>
        <a:bodyPr/>
        <a:lstStyle/>
        <a:p>
          <a:endParaRPr lang="en-US" sz="2400"/>
        </a:p>
      </dgm:t>
    </dgm:pt>
    <dgm:pt modelId="{39763EC3-C4E5-4D02-82BB-730D9255262E}">
      <dgm:prSet custT="1"/>
      <dgm:spPr/>
      <dgm:t>
        <a:bodyPr/>
        <a:lstStyle/>
        <a:p>
          <a:r>
            <a:rPr lang="en-US" sz="2400" dirty="0"/>
            <a:t>Cross validation is an important step in the machine learning process and helps to ensure that the model selected for deployment is robust and generalizes well to new data.</a:t>
          </a:r>
        </a:p>
      </dgm:t>
    </dgm:pt>
    <dgm:pt modelId="{06F50274-DA19-4834-BC55-5BFF14B3B12A}" type="parTrans" cxnId="{564DA0A4-641F-46FF-AD6A-D31713C715CC}">
      <dgm:prSet/>
      <dgm:spPr/>
      <dgm:t>
        <a:bodyPr/>
        <a:lstStyle/>
        <a:p>
          <a:endParaRPr lang="en-US" sz="2400"/>
        </a:p>
      </dgm:t>
    </dgm:pt>
    <dgm:pt modelId="{F6F5CA00-4516-4571-B062-385A3B1BD972}" type="sibTrans" cxnId="{564DA0A4-641F-46FF-AD6A-D31713C715CC}">
      <dgm:prSet/>
      <dgm:spPr/>
      <dgm:t>
        <a:bodyPr/>
        <a:lstStyle/>
        <a:p>
          <a:endParaRPr lang="en-US" sz="2400"/>
        </a:p>
      </dgm:t>
    </dgm:pt>
    <dgm:pt modelId="{422D330C-9BC8-446C-80F0-8700E89F7424}" type="pres">
      <dgm:prSet presAssocID="{303AE086-EAED-486C-8D1A-03BC34056990}" presName="linear" presStyleCnt="0">
        <dgm:presLayoutVars>
          <dgm:animLvl val="lvl"/>
          <dgm:resizeHandles val="exact"/>
        </dgm:presLayoutVars>
      </dgm:prSet>
      <dgm:spPr/>
    </dgm:pt>
    <dgm:pt modelId="{B099D682-0CF0-40AF-8AD9-DEFECE76DF8B}" type="pres">
      <dgm:prSet presAssocID="{6008D69F-A4F1-4178-B99B-1332BF936BEA}" presName="parentText" presStyleLbl="node1" presStyleIdx="0" presStyleCnt="5">
        <dgm:presLayoutVars>
          <dgm:chMax val="0"/>
          <dgm:bulletEnabled val="1"/>
        </dgm:presLayoutVars>
      </dgm:prSet>
      <dgm:spPr/>
    </dgm:pt>
    <dgm:pt modelId="{379BD6E1-97AA-4443-B27A-E14B12265697}" type="pres">
      <dgm:prSet presAssocID="{67227F9D-E1E5-4581-957C-CD8649169FD9}" presName="spacer" presStyleCnt="0"/>
      <dgm:spPr/>
    </dgm:pt>
    <dgm:pt modelId="{13404B2C-5078-457A-AE4A-3E8D4A5A59C9}" type="pres">
      <dgm:prSet presAssocID="{D62CC215-782C-48CC-A925-2DDAD6B3CA36}" presName="parentText" presStyleLbl="node1" presStyleIdx="1" presStyleCnt="5">
        <dgm:presLayoutVars>
          <dgm:chMax val="0"/>
          <dgm:bulletEnabled val="1"/>
        </dgm:presLayoutVars>
      </dgm:prSet>
      <dgm:spPr/>
    </dgm:pt>
    <dgm:pt modelId="{217F233F-39B1-4626-87A7-341089178521}" type="pres">
      <dgm:prSet presAssocID="{7DB887D9-6851-4E2B-8202-9AB94FDEE41F}" presName="spacer" presStyleCnt="0"/>
      <dgm:spPr/>
    </dgm:pt>
    <dgm:pt modelId="{4C2B7A55-9523-41E5-BD2C-EA451F01F071}" type="pres">
      <dgm:prSet presAssocID="{17EF0386-D02D-4E24-817D-35C41FCD3C70}" presName="parentText" presStyleLbl="node1" presStyleIdx="2" presStyleCnt="5">
        <dgm:presLayoutVars>
          <dgm:chMax val="0"/>
          <dgm:bulletEnabled val="1"/>
        </dgm:presLayoutVars>
      </dgm:prSet>
      <dgm:spPr/>
    </dgm:pt>
    <dgm:pt modelId="{2CB5721A-CF35-4A87-BBE6-71015245446B}" type="pres">
      <dgm:prSet presAssocID="{C36AC839-3E6A-4761-91B2-266107152CCC}" presName="spacer" presStyleCnt="0"/>
      <dgm:spPr/>
    </dgm:pt>
    <dgm:pt modelId="{B141F21C-B99C-4281-A5C8-36AD60E5B66E}" type="pres">
      <dgm:prSet presAssocID="{107A33D9-CA49-480F-A151-FEEFB8B0AC98}" presName="parentText" presStyleLbl="node1" presStyleIdx="3" presStyleCnt="5">
        <dgm:presLayoutVars>
          <dgm:chMax val="0"/>
          <dgm:bulletEnabled val="1"/>
        </dgm:presLayoutVars>
      </dgm:prSet>
      <dgm:spPr/>
    </dgm:pt>
    <dgm:pt modelId="{CC3DEE77-DC8A-4770-8690-E815CE09594B}" type="pres">
      <dgm:prSet presAssocID="{52C06C80-B5A5-404F-AF47-164E0F6B70BD}" presName="spacer" presStyleCnt="0"/>
      <dgm:spPr/>
    </dgm:pt>
    <dgm:pt modelId="{6ED62BEE-2667-4DFF-89D8-958D5C0D3CB2}" type="pres">
      <dgm:prSet presAssocID="{39763EC3-C4E5-4D02-82BB-730D9255262E}" presName="parentText" presStyleLbl="node1" presStyleIdx="4" presStyleCnt="5">
        <dgm:presLayoutVars>
          <dgm:chMax val="0"/>
          <dgm:bulletEnabled val="1"/>
        </dgm:presLayoutVars>
      </dgm:prSet>
      <dgm:spPr/>
    </dgm:pt>
  </dgm:ptLst>
  <dgm:cxnLst>
    <dgm:cxn modelId="{F5254602-D552-437F-B3F4-92BE5B22616F}" type="presOf" srcId="{107A33D9-CA49-480F-A151-FEEFB8B0AC98}" destId="{B141F21C-B99C-4281-A5C8-36AD60E5B66E}" srcOrd="0" destOrd="0" presId="urn:microsoft.com/office/officeart/2005/8/layout/vList2"/>
    <dgm:cxn modelId="{B78B3822-6CD7-44AB-AA3D-7B3E6370FD95}" type="presOf" srcId="{39763EC3-C4E5-4D02-82BB-730D9255262E}" destId="{6ED62BEE-2667-4DFF-89D8-958D5C0D3CB2}" srcOrd="0" destOrd="0" presId="urn:microsoft.com/office/officeart/2005/8/layout/vList2"/>
    <dgm:cxn modelId="{B3B79F5F-DDDA-4BC7-82B9-F5C82B697185}" srcId="{303AE086-EAED-486C-8D1A-03BC34056990}" destId="{17EF0386-D02D-4E24-817D-35C41FCD3C70}" srcOrd="2" destOrd="0" parTransId="{BD90DCFD-80BD-4533-B38C-50C5A16869D1}" sibTransId="{C36AC839-3E6A-4761-91B2-266107152CCC}"/>
    <dgm:cxn modelId="{A0ED1D6C-183E-4FAC-ABA5-F2EF7CFAB90A}" type="presOf" srcId="{303AE086-EAED-486C-8D1A-03BC34056990}" destId="{422D330C-9BC8-446C-80F0-8700E89F7424}" srcOrd="0" destOrd="0" presId="urn:microsoft.com/office/officeart/2005/8/layout/vList2"/>
    <dgm:cxn modelId="{3BF24B6C-84A6-44FE-ACFC-12E953E0E2CD}" srcId="{303AE086-EAED-486C-8D1A-03BC34056990}" destId="{D62CC215-782C-48CC-A925-2DDAD6B3CA36}" srcOrd="1" destOrd="0" parTransId="{01D204AC-981A-401A-AFC5-3D7945192700}" sibTransId="{7DB887D9-6851-4E2B-8202-9AB94FDEE41F}"/>
    <dgm:cxn modelId="{4F085371-8464-4BDC-A137-8247C87D5976}" srcId="{303AE086-EAED-486C-8D1A-03BC34056990}" destId="{107A33D9-CA49-480F-A151-FEEFB8B0AC98}" srcOrd="3" destOrd="0" parTransId="{7918B4A5-DAF8-4E44-9386-BE21B1E104FE}" sibTransId="{52C06C80-B5A5-404F-AF47-164E0F6B70BD}"/>
    <dgm:cxn modelId="{23DA0576-B09C-41D9-940D-F89EF33FB4B3}" srcId="{303AE086-EAED-486C-8D1A-03BC34056990}" destId="{6008D69F-A4F1-4178-B99B-1332BF936BEA}" srcOrd="0" destOrd="0" parTransId="{A47AD587-56D4-46F1-820A-137947454E91}" sibTransId="{67227F9D-E1E5-4581-957C-CD8649169FD9}"/>
    <dgm:cxn modelId="{310FA85A-64F7-4F0D-AE97-458F931435ED}" type="presOf" srcId="{D62CC215-782C-48CC-A925-2DDAD6B3CA36}" destId="{13404B2C-5078-457A-AE4A-3E8D4A5A59C9}" srcOrd="0" destOrd="0" presId="urn:microsoft.com/office/officeart/2005/8/layout/vList2"/>
    <dgm:cxn modelId="{B5739399-5EA9-4090-A8A5-F454DC8954C9}" type="presOf" srcId="{17EF0386-D02D-4E24-817D-35C41FCD3C70}" destId="{4C2B7A55-9523-41E5-BD2C-EA451F01F071}" srcOrd="0" destOrd="0" presId="urn:microsoft.com/office/officeart/2005/8/layout/vList2"/>
    <dgm:cxn modelId="{564DA0A4-641F-46FF-AD6A-D31713C715CC}" srcId="{303AE086-EAED-486C-8D1A-03BC34056990}" destId="{39763EC3-C4E5-4D02-82BB-730D9255262E}" srcOrd="4" destOrd="0" parTransId="{06F50274-DA19-4834-BC55-5BFF14B3B12A}" sibTransId="{F6F5CA00-4516-4571-B062-385A3B1BD972}"/>
    <dgm:cxn modelId="{DD1B8BAE-1808-4818-93F2-7B03DD12A557}" type="presOf" srcId="{6008D69F-A4F1-4178-B99B-1332BF936BEA}" destId="{B099D682-0CF0-40AF-8AD9-DEFECE76DF8B}" srcOrd="0" destOrd="0" presId="urn:microsoft.com/office/officeart/2005/8/layout/vList2"/>
    <dgm:cxn modelId="{91C1A281-E108-4D6D-A6CC-183EE1BFFD0C}" type="presParOf" srcId="{422D330C-9BC8-446C-80F0-8700E89F7424}" destId="{B099D682-0CF0-40AF-8AD9-DEFECE76DF8B}" srcOrd="0" destOrd="0" presId="urn:microsoft.com/office/officeart/2005/8/layout/vList2"/>
    <dgm:cxn modelId="{CD40E63A-A8F7-4CC2-872C-890FD1DAB345}" type="presParOf" srcId="{422D330C-9BC8-446C-80F0-8700E89F7424}" destId="{379BD6E1-97AA-4443-B27A-E14B12265697}" srcOrd="1" destOrd="0" presId="urn:microsoft.com/office/officeart/2005/8/layout/vList2"/>
    <dgm:cxn modelId="{7368DB53-1E79-41DD-AC5A-54FF1C9CA9F5}" type="presParOf" srcId="{422D330C-9BC8-446C-80F0-8700E89F7424}" destId="{13404B2C-5078-457A-AE4A-3E8D4A5A59C9}" srcOrd="2" destOrd="0" presId="urn:microsoft.com/office/officeart/2005/8/layout/vList2"/>
    <dgm:cxn modelId="{D35A9A08-E07E-4C85-9589-BAFE5BB8722B}" type="presParOf" srcId="{422D330C-9BC8-446C-80F0-8700E89F7424}" destId="{217F233F-39B1-4626-87A7-341089178521}" srcOrd="3" destOrd="0" presId="urn:microsoft.com/office/officeart/2005/8/layout/vList2"/>
    <dgm:cxn modelId="{01B8692B-E137-46DD-8941-8241784A3741}" type="presParOf" srcId="{422D330C-9BC8-446C-80F0-8700E89F7424}" destId="{4C2B7A55-9523-41E5-BD2C-EA451F01F071}" srcOrd="4" destOrd="0" presId="urn:microsoft.com/office/officeart/2005/8/layout/vList2"/>
    <dgm:cxn modelId="{40804DB6-ADD8-4401-B0DB-4322D5DA121D}" type="presParOf" srcId="{422D330C-9BC8-446C-80F0-8700E89F7424}" destId="{2CB5721A-CF35-4A87-BBE6-71015245446B}" srcOrd="5" destOrd="0" presId="urn:microsoft.com/office/officeart/2005/8/layout/vList2"/>
    <dgm:cxn modelId="{1BF89D61-021E-4B65-B3AE-87C8241E9F29}" type="presParOf" srcId="{422D330C-9BC8-446C-80F0-8700E89F7424}" destId="{B141F21C-B99C-4281-A5C8-36AD60E5B66E}" srcOrd="6" destOrd="0" presId="urn:microsoft.com/office/officeart/2005/8/layout/vList2"/>
    <dgm:cxn modelId="{163DF348-B583-4C5D-9228-F888F87E7A70}" type="presParOf" srcId="{422D330C-9BC8-446C-80F0-8700E89F7424}" destId="{CC3DEE77-DC8A-4770-8690-E815CE09594B}" srcOrd="7" destOrd="0" presId="urn:microsoft.com/office/officeart/2005/8/layout/vList2"/>
    <dgm:cxn modelId="{8DD4A7B4-D74F-492D-87FC-83F7194D4CB3}" type="presParOf" srcId="{422D330C-9BC8-446C-80F0-8700E89F7424}" destId="{6ED62BEE-2667-4DFF-89D8-958D5C0D3CB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22E4E7-8017-403E-BB05-BF1E5CB48C4A}" type="doc">
      <dgm:prSet loTypeId="urn:microsoft.com/office/officeart/2008/layout/LinedList" loCatId="list" qsTypeId="urn:microsoft.com/office/officeart/2005/8/quickstyle/simple5" qsCatId="simple" csTypeId="urn:microsoft.com/office/officeart/2005/8/colors/accent1_2" csCatId="accent1"/>
      <dgm:spPr/>
      <dgm:t>
        <a:bodyPr/>
        <a:lstStyle/>
        <a:p>
          <a:endParaRPr lang="en-US"/>
        </a:p>
      </dgm:t>
    </dgm:pt>
    <dgm:pt modelId="{81A003BC-D6C0-4338-A026-0BE240EA5E36}">
      <dgm:prSet/>
      <dgm:spPr/>
      <dgm:t>
        <a:bodyPr/>
        <a:lstStyle/>
        <a:p>
          <a:r>
            <a:rPr lang="en-US"/>
            <a:t>The </a:t>
          </a:r>
          <a:r>
            <a:rPr lang="en-US" b="1"/>
            <a:t>main purpose</a:t>
          </a:r>
          <a:r>
            <a:rPr lang="en-US"/>
            <a:t> of cross validation is to </a:t>
          </a:r>
          <a:r>
            <a:rPr lang="en-US" u="sng"/>
            <a:t>prevent overfitting</a:t>
          </a:r>
          <a:r>
            <a:rPr lang="en-US"/>
            <a:t>, which occurs when a model is trained too well on the training data and performs poorly on new, unseen data.</a:t>
          </a:r>
        </a:p>
      </dgm:t>
    </dgm:pt>
    <dgm:pt modelId="{59ED143F-118D-4B23-8B20-92CC5A6DA590}" type="parTrans" cxnId="{F4B7388C-EB80-44FF-B4A6-BBFE44DB9322}">
      <dgm:prSet/>
      <dgm:spPr/>
      <dgm:t>
        <a:bodyPr/>
        <a:lstStyle/>
        <a:p>
          <a:endParaRPr lang="en-US"/>
        </a:p>
      </dgm:t>
    </dgm:pt>
    <dgm:pt modelId="{62388323-FBEE-48E5-BF2F-CB50D0B38F3F}" type="sibTrans" cxnId="{F4B7388C-EB80-44FF-B4A6-BBFE44DB9322}">
      <dgm:prSet/>
      <dgm:spPr/>
      <dgm:t>
        <a:bodyPr/>
        <a:lstStyle/>
        <a:p>
          <a:endParaRPr lang="en-US"/>
        </a:p>
      </dgm:t>
    </dgm:pt>
    <dgm:pt modelId="{5D55DFF5-6993-4235-B122-C13FE91CE7D7}">
      <dgm:prSet/>
      <dgm:spPr/>
      <dgm:t>
        <a:bodyPr/>
        <a:lstStyle/>
        <a:p>
          <a:r>
            <a:rPr lang="en-US"/>
            <a:t>By evaluating the model on multiple validation sets, </a:t>
          </a:r>
          <a:r>
            <a:rPr lang="en-US" b="1"/>
            <a:t>cross validation provides a more realistic estimate of the model’s generalization performance</a:t>
          </a:r>
          <a:r>
            <a:rPr lang="en-US"/>
            <a:t>, i.e., its ability to perform well on new, unseen data.</a:t>
          </a:r>
        </a:p>
      </dgm:t>
    </dgm:pt>
    <dgm:pt modelId="{120A2408-2283-4068-B217-84560D1D264D}" type="parTrans" cxnId="{844CAF37-A1B3-406E-A849-1F9EB12E375A}">
      <dgm:prSet/>
      <dgm:spPr/>
      <dgm:t>
        <a:bodyPr/>
        <a:lstStyle/>
        <a:p>
          <a:endParaRPr lang="en-US"/>
        </a:p>
      </dgm:t>
    </dgm:pt>
    <dgm:pt modelId="{1E7AE5CB-C37A-4441-A0E5-AF3B29A73655}" type="sibTrans" cxnId="{844CAF37-A1B3-406E-A849-1F9EB12E375A}">
      <dgm:prSet/>
      <dgm:spPr/>
      <dgm:t>
        <a:bodyPr/>
        <a:lstStyle/>
        <a:p>
          <a:endParaRPr lang="en-US"/>
        </a:p>
      </dgm:t>
    </dgm:pt>
    <dgm:pt modelId="{0F74B702-4895-42CF-93EB-C404F882FAF9}" type="pres">
      <dgm:prSet presAssocID="{F522E4E7-8017-403E-BB05-BF1E5CB48C4A}" presName="vert0" presStyleCnt="0">
        <dgm:presLayoutVars>
          <dgm:dir/>
          <dgm:animOne val="branch"/>
          <dgm:animLvl val="lvl"/>
        </dgm:presLayoutVars>
      </dgm:prSet>
      <dgm:spPr/>
    </dgm:pt>
    <dgm:pt modelId="{2E8EE35C-DE2D-44AF-A162-18956C096CAA}" type="pres">
      <dgm:prSet presAssocID="{81A003BC-D6C0-4338-A026-0BE240EA5E36}" presName="thickLine" presStyleLbl="alignNode1" presStyleIdx="0" presStyleCnt="2"/>
      <dgm:spPr/>
    </dgm:pt>
    <dgm:pt modelId="{9D38CCF4-A887-4EA3-962E-BAF92C8417A4}" type="pres">
      <dgm:prSet presAssocID="{81A003BC-D6C0-4338-A026-0BE240EA5E36}" presName="horz1" presStyleCnt="0"/>
      <dgm:spPr/>
    </dgm:pt>
    <dgm:pt modelId="{980A9432-339F-4B0E-BA64-6137E9A39F6F}" type="pres">
      <dgm:prSet presAssocID="{81A003BC-D6C0-4338-A026-0BE240EA5E36}" presName="tx1" presStyleLbl="revTx" presStyleIdx="0" presStyleCnt="2"/>
      <dgm:spPr/>
    </dgm:pt>
    <dgm:pt modelId="{13C1961C-E0C9-4BC1-927D-CBC6303EA09A}" type="pres">
      <dgm:prSet presAssocID="{81A003BC-D6C0-4338-A026-0BE240EA5E36}" presName="vert1" presStyleCnt="0"/>
      <dgm:spPr/>
    </dgm:pt>
    <dgm:pt modelId="{12A55E4B-DC11-4867-816F-84B7C344B5C9}" type="pres">
      <dgm:prSet presAssocID="{5D55DFF5-6993-4235-B122-C13FE91CE7D7}" presName="thickLine" presStyleLbl="alignNode1" presStyleIdx="1" presStyleCnt="2"/>
      <dgm:spPr/>
    </dgm:pt>
    <dgm:pt modelId="{10212354-607A-4BB3-AA96-F1FBF215A2E2}" type="pres">
      <dgm:prSet presAssocID="{5D55DFF5-6993-4235-B122-C13FE91CE7D7}" presName="horz1" presStyleCnt="0"/>
      <dgm:spPr/>
    </dgm:pt>
    <dgm:pt modelId="{D8FDFD9D-E90A-4CF1-9125-E40DDE54B291}" type="pres">
      <dgm:prSet presAssocID="{5D55DFF5-6993-4235-B122-C13FE91CE7D7}" presName="tx1" presStyleLbl="revTx" presStyleIdx="1" presStyleCnt="2"/>
      <dgm:spPr/>
    </dgm:pt>
    <dgm:pt modelId="{6A5921A5-E540-46EE-A4DA-3737A4EB565C}" type="pres">
      <dgm:prSet presAssocID="{5D55DFF5-6993-4235-B122-C13FE91CE7D7}" presName="vert1" presStyleCnt="0"/>
      <dgm:spPr/>
    </dgm:pt>
  </dgm:ptLst>
  <dgm:cxnLst>
    <dgm:cxn modelId="{E2488934-DEEE-400B-8F34-610650C7195B}" type="presOf" srcId="{81A003BC-D6C0-4338-A026-0BE240EA5E36}" destId="{980A9432-339F-4B0E-BA64-6137E9A39F6F}" srcOrd="0" destOrd="0" presId="urn:microsoft.com/office/officeart/2008/layout/LinedList"/>
    <dgm:cxn modelId="{844CAF37-A1B3-406E-A849-1F9EB12E375A}" srcId="{F522E4E7-8017-403E-BB05-BF1E5CB48C4A}" destId="{5D55DFF5-6993-4235-B122-C13FE91CE7D7}" srcOrd="1" destOrd="0" parTransId="{120A2408-2283-4068-B217-84560D1D264D}" sibTransId="{1E7AE5CB-C37A-4441-A0E5-AF3B29A73655}"/>
    <dgm:cxn modelId="{F4B7388C-EB80-44FF-B4A6-BBFE44DB9322}" srcId="{F522E4E7-8017-403E-BB05-BF1E5CB48C4A}" destId="{81A003BC-D6C0-4338-A026-0BE240EA5E36}" srcOrd="0" destOrd="0" parTransId="{59ED143F-118D-4B23-8B20-92CC5A6DA590}" sibTransId="{62388323-FBEE-48E5-BF2F-CB50D0B38F3F}"/>
    <dgm:cxn modelId="{2382BEAF-6ACE-42D0-B019-4B87F31A2804}" type="presOf" srcId="{F522E4E7-8017-403E-BB05-BF1E5CB48C4A}" destId="{0F74B702-4895-42CF-93EB-C404F882FAF9}" srcOrd="0" destOrd="0" presId="urn:microsoft.com/office/officeart/2008/layout/LinedList"/>
    <dgm:cxn modelId="{29AAEFED-180E-4485-9F90-BE8038DBB845}" type="presOf" srcId="{5D55DFF5-6993-4235-B122-C13FE91CE7D7}" destId="{D8FDFD9D-E90A-4CF1-9125-E40DDE54B291}" srcOrd="0" destOrd="0" presId="urn:microsoft.com/office/officeart/2008/layout/LinedList"/>
    <dgm:cxn modelId="{114B3A1F-751F-4118-8BA4-4032BACF33AE}" type="presParOf" srcId="{0F74B702-4895-42CF-93EB-C404F882FAF9}" destId="{2E8EE35C-DE2D-44AF-A162-18956C096CAA}" srcOrd="0" destOrd="0" presId="urn:microsoft.com/office/officeart/2008/layout/LinedList"/>
    <dgm:cxn modelId="{CA8C14EE-3231-4BF3-B45D-4937A408730B}" type="presParOf" srcId="{0F74B702-4895-42CF-93EB-C404F882FAF9}" destId="{9D38CCF4-A887-4EA3-962E-BAF92C8417A4}" srcOrd="1" destOrd="0" presId="urn:microsoft.com/office/officeart/2008/layout/LinedList"/>
    <dgm:cxn modelId="{941F2ED2-EF87-4C9D-8213-72866F73CBA9}" type="presParOf" srcId="{9D38CCF4-A887-4EA3-962E-BAF92C8417A4}" destId="{980A9432-339F-4B0E-BA64-6137E9A39F6F}" srcOrd="0" destOrd="0" presId="urn:microsoft.com/office/officeart/2008/layout/LinedList"/>
    <dgm:cxn modelId="{9D1263A0-D770-442A-B001-FD229767D362}" type="presParOf" srcId="{9D38CCF4-A887-4EA3-962E-BAF92C8417A4}" destId="{13C1961C-E0C9-4BC1-927D-CBC6303EA09A}" srcOrd="1" destOrd="0" presId="urn:microsoft.com/office/officeart/2008/layout/LinedList"/>
    <dgm:cxn modelId="{89FC93D2-CDB3-4BDA-913B-E7D30E474E5A}" type="presParOf" srcId="{0F74B702-4895-42CF-93EB-C404F882FAF9}" destId="{12A55E4B-DC11-4867-816F-84B7C344B5C9}" srcOrd="2" destOrd="0" presId="urn:microsoft.com/office/officeart/2008/layout/LinedList"/>
    <dgm:cxn modelId="{D81B7209-85A5-4770-899B-AED0EEACA0B2}" type="presParOf" srcId="{0F74B702-4895-42CF-93EB-C404F882FAF9}" destId="{10212354-607A-4BB3-AA96-F1FBF215A2E2}" srcOrd="3" destOrd="0" presId="urn:microsoft.com/office/officeart/2008/layout/LinedList"/>
    <dgm:cxn modelId="{71E7F1AA-557D-4370-966D-36E7FF780727}" type="presParOf" srcId="{10212354-607A-4BB3-AA96-F1FBF215A2E2}" destId="{D8FDFD9D-E90A-4CF1-9125-E40DDE54B291}" srcOrd="0" destOrd="0" presId="urn:microsoft.com/office/officeart/2008/layout/LinedList"/>
    <dgm:cxn modelId="{ABECF079-EF51-4D99-9448-C6BAE17B2C71}" type="presParOf" srcId="{10212354-607A-4BB3-AA96-F1FBF215A2E2}" destId="{6A5921A5-E540-46EE-A4DA-3737A4EB565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C58CBA-14D2-47B1-9784-150CE895727B}"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3241BC41-AD9F-4614-B301-6232CD5709EA}">
      <dgm:prSet custT="1"/>
      <dgm:spPr/>
      <dgm:t>
        <a:bodyPr/>
        <a:lstStyle/>
        <a:p>
          <a:r>
            <a:rPr lang="en-US" sz="2400"/>
            <a:t>In Holdout Validation, we perform training on the 50% of the given dataset and rest 50% is used for the testing purpose. </a:t>
          </a:r>
        </a:p>
      </dgm:t>
    </dgm:pt>
    <dgm:pt modelId="{DF5AFD2D-8BA3-4ADB-8C12-8D89FCCCBE86}" type="parTrans" cxnId="{27B4FC44-7E49-44FD-A890-22D6073DDEE8}">
      <dgm:prSet/>
      <dgm:spPr/>
      <dgm:t>
        <a:bodyPr/>
        <a:lstStyle/>
        <a:p>
          <a:endParaRPr lang="en-US" sz="2400"/>
        </a:p>
      </dgm:t>
    </dgm:pt>
    <dgm:pt modelId="{3A4C9EBD-0668-4D57-BECA-0A4D33ECEB89}" type="sibTrans" cxnId="{27B4FC44-7E49-44FD-A890-22D6073DDEE8}">
      <dgm:prSet/>
      <dgm:spPr/>
      <dgm:t>
        <a:bodyPr/>
        <a:lstStyle/>
        <a:p>
          <a:endParaRPr lang="en-US" sz="2400"/>
        </a:p>
      </dgm:t>
    </dgm:pt>
    <dgm:pt modelId="{706D1B30-4201-4B9E-AD39-0B7FBE8C008D}">
      <dgm:prSet custT="1"/>
      <dgm:spPr/>
      <dgm:t>
        <a:bodyPr/>
        <a:lstStyle/>
        <a:p>
          <a:r>
            <a:rPr lang="en-US" sz="2400"/>
            <a:t>It’s a simple and quick way to evaluate a model. </a:t>
          </a:r>
        </a:p>
      </dgm:t>
    </dgm:pt>
    <dgm:pt modelId="{A397445B-DB77-4031-A374-41666E0A5277}" type="parTrans" cxnId="{DA6C707B-CA79-459C-BFAD-9A7D700B5AF2}">
      <dgm:prSet/>
      <dgm:spPr/>
      <dgm:t>
        <a:bodyPr/>
        <a:lstStyle/>
        <a:p>
          <a:endParaRPr lang="en-US" sz="2400"/>
        </a:p>
      </dgm:t>
    </dgm:pt>
    <dgm:pt modelId="{289D30F2-DAD7-4431-B669-3F12D8BE6034}" type="sibTrans" cxnId="{DA6C707B-CA79-459C-BFAD-9A7D700B5AF2}">
      <dgm:prSet/>
      <dgm:spPr/>
      <dgm:t>
        <a:bodyPr/>
        <a:lstStyle/>
        <a:p>
          <a:endParaRPr lang="en-US" sz="2400"/>
        </a:p>
      </dgm:t>
    </dgm:pt>
    <dgm:pt modelId="{3E89BBAE-DC66-471F-9734-905FE981534E}">
      <dgm:prSet custT="1"/>
      <dgm:spPr/>
      <dgm:t>
        <a:bodyPr/>
        <a:lstStyle/>
        <a:p>
          <a:r>
            <a:rPr lang="en-US" sz="2400" dirty="0"/>
            <a:t>The major drawback of this method is that we perform training on the 50% of the dataset, it may possible that the remaining 50% of the data contains some important information which we are leaving while training our model i.e., higher bias.</a:t>
          </a:r>
        </a:p>
      </dgm:t>
    </dgm:pt>
    <dgm:pt modelId="{2B974335-A5E7-406E-9F46-4C3D2012FD38}" type="parTrans" cxnId="{E8563F75-8D10-43E5-A573-B57A2075F5D9}">
      <dgm:prSet/>
      <dgm:spPr/>
      <dgm:t>
        <a:bodyPr/>
        <a:lstStyle/>
        <a:p>
          <a:endParaRPr lang="en-US" sz="2400"/>
        </a:p>
      </dgm:t>
    </dgm:pt>
    <dgm:pt modelId="{1F258EE1-9B5E-48B9-8654-B9627B2B786E}" type="sibTrans" cxnId="{E8563F75-8D10-43E5-A573-B57A2075F5D9}">
      <dgm:prSet/>
      <dgm:spPr/>
      <dgm:t>
        <a:bodyPr/>
        <a:lstStyle/>
        <a:p>
          <a:endParaRPr lang="en-US" sz="2400"/>
        </a:p>
      </dgm:t>
    </dgm:pt>
    <dgm:pt modelId="{3C960D07-2083-4B3D-B840-5EDA9D093B11}" type="pres">
      <dgm:prSet presAssocID="{42C58CBA-14D2-47B1-9784-150CE895727B}" presName="vert0" presStyleCnt="0">
        <dgm:presLayoutVars>
          <dgm:dir/>
          <dgm:animOne val="branch"/>
          <dgm:animLvl val="lvl"/>
        </dgm:presLayoutVars>
      </dgm:prSet>
      <dgm:spPr/>
    </dgm:pt>
    <dgm:pt modelId="{CAB7B334-444B-4792-8D23-7B253ADDE28B}" type="pres">
      <dgm:prSet presAssocID="{3241BC41-AD9F-4614-B301-6232CD5709EA}" presName="thickLine" presStyleLbl="alignNode1" presStyleIdx="0" presStyleCnt="3"/>
      <dgm:spPr/>
    </dgm:pt>
    <dgm:pt modelId="{093476F5-1F6C-4C8D-9995-F259456FBB6D}" type="pres">
      <dgm:prSet presAssocID="{3241BC41-AD9F-4614-B301-6232CD5709EA}" presName="horz1" presStyleCnt="0"/>
      <dgm:spPr/>
    </dgm:pt>
    <dgm:pt modelId="{D7A26B03-E3EB-434C-AB07-D19419736890}" type="pres">
      <dgm:prSet presAssocID="{3241BC41-AD9F-4614-B301-6232CD5709EA}" presName="tx1" presStyleLbl="revTx" presStyleIdx="0" presStyleCnt="3"/>
      <dgm:spPr/>
    </dgm:pt>
    <dgm:pt modelId="{4475ADA9-D119-40D9-840A-4323A8549267}" type="pres">
      <dgm:prSet presAssocID="{3241BC41-AD9F-4614-B301-6232CD5709EA}" presName="vert1" presStyleCnt="0"/>
      <dgm:spPr/>
    </dgm:pt>
    <dgm:pt modelId="{1D1129DF-1686-4B31-8DAD-4BA38498FD20}" type="pres">
      <dgm:prSet presAssocID="{706D1B30-4201-4B9E-AD39-0B7FBE8C008D}" presName="thickLine" presStyleLbl="alignNode1" presStyleIdx="1" presStyleCnt="3"/>
      <dgm:spPr/>
    </dgm:pt>
    <dgm:pt modelId="{DED6AF7A-DBB7-46A5-8D3F-70CCE1B09022}" type="pres">
      <dgm:prSet presAssocID="{706D1B30-4201-4B9E-AD39-0B7FBE8C008D}" presName="horz1" presStyleCnt="0"/>
      <dgm:spPr/>
    </dgm:pt>
    <dgm:pt modelId="{3D10CEDF-4C8E-4DBE-9F41-30A4B9BDEE7E}" type="pres">
      <dgm:prSet presAssocID="{706D1B30-4201-4B9E-AD39-0B7FBE8C008D}" presName="tx1" presStyleLbl="revTx" presStyleIdx="1" presStyleCnt="3"/>
      <dgm:spPr/>
    </dgm:pt>
    <dgm:pt modelId="{24B0C8F6-5127-4F88-A5D8-AAE2E938D26F}" type="pres">
      <dgm:prSet presAssocID="{706D1B30-4201-4B9E-AD39-0B7FBE8C008D}" presName="vert1" presStyleCnt="0"/>
      <dgm:spPr/>
    </dgm:pt>
    <dgm:pt modelId="{C8ECBCDB-C831-4DDF-991A-53020800DC7E}" type="pres">
      <dgm:prSet presAssocID="{3E89BBAE-DC66-471F-9734-905FE981534E}" presName="thickLine" presStyleLbl="alignNode1" presStyleIdx="2" presStyleCnt="3"/>
      <dgm:spPr/>
    </dgm:pt>
    <dgm:pt modelId="{D453EB18-8643-49AD-8789-B3831FD3BEF6}" type="pres">
      <dgm:prSet presAssocID="{3E89BBAE-DC66-471F-9734-905FE981534E}" presName="horz1" presStyleCnt="0"/>
      <dgm:spPr/>
    </dgm:pt>
    <dgm:pt modelId="{D4107948-7CF7-4B92-A81C-B2756E1DC40D}" type="pres">
      <dgm:prSet presAssocID="{3E89BBAE-DC66-471F-9734-905FE981534E}" presName="tx1" presStyleLbl="revTx" presStyleIdx="2" presStyleCnt="3"/>
      <dgm:spPr/>
    </dgm:pt>
    <dgm:pt modelId="{4B140B99-839D-4DD8-9D46-531FB72FD9E8}" type="pres">
      <dgm:prSet presAssocID="{3E89BBAE-DC66-471F-9734-905FE981534E}" presName="vert1" presStyleCnt="0"/>
      <dgm:spPr/>
    </dgm:pt>
  </dgm:ptLst>
  <dgm:cxnLst>
    <dgm:cxn modelId="{6FBEE212-ABDA-485F-AE9D-AA1A8BB3D73F}" type="presOf" srcId="{706D1B30-4201-4B9E-AD39-0B7FBE8C008D}" destId="{3D10CEDF-4C8E-4DBE-9F41-30A4B9BDEE7E}" srcOrd="0" destOrd="0" presId="urn:microsoft.com/office/officeart/2008/layout/LinedList"/>
    <dgm:cxn modelId="{D5621838-416B-4A9A-8BC1-FB05E4D6A39A}" type="presOf" srcId="{3E89BBAE-DC66-471F-9734-905FE981534E}" destId="{D4107948-7CF7-4B92-A81C-B2756E1DC40D}" srcOrd="0" destOrd="0" presId="urn:microsoft.com/office/officeart/2008/layout/LinedList"/>
    <dgm:cxn modelId="{31F0ED3F-8EC2-4E26-853E-907073E98A00}" type="presOf" srcId="{3241BC41-AD9F-4614-B301-6232CD5709EA}" destId="{D7A26B03-E3EB-434C-AB07-D19419736890}" srcOrd="0" destOrd="0" presId="urn:microsoft.com/office/officeart/2008/layout/LinedList"/>
    <dgm:cxn modelId="{27B4FC44-7E49-44FD-A890-22D6073DDEE8}" srcId="{42C58CBA-14D2-47B1-9784-150CE895727B}" destId="{3241BC41-AD9F-4614-B301-6232CD5709EA}" srcOrd="0" destOrd="0" parTransId="{DF5AFD2D-8BA3-4ADB-8C12-8D89FCCCBE86}" sibTransId="{3A4C9EBD-0668-4D57-BECA-0A4D33ECEB89}"/>
    <dgm:cxn modelId="{E8563F75-8D10-43E5-A573-B57A2075F5D9}" srcId="{42C58CBA-14D2-47B1-9784-150CE895727B}" destId="{3E89BBAE-DC66-471F-9734-905FE981534E}" srcOrd="2" destOrd="0" parTransId="{2B974335-A5E7-406E-9F46-4C3D2012FD38}" sibTransId="{1F258EE1-9B5E-48B9-8654-B9627B2B786E}"/>
    <dgm:cxn modelId="{DA6C707B-CA79-459C-BFAD-9A7D700B5AF2}" srcId="{42C58CBA-14D2-47B1-9784-150CE895727B}" destId="{706D1B30-4201-4B9E-AD39-0B7FBE8C008D}" srcOrd="1" destOrd="0" parTransId="{A397445B-DB77-4031-A374-41666E0A5277}" sibTransId="{289D30F2-DAD7-4431-B669-3F12D8BE6034}"/>
    <dgm:cxn modelId="{25164DFD-9C76-40EA-80C7-3AB4117E54DB}" type="presOf" srcId="{42C58CBA-14D2-47B1-9784-150CE895727B}" destId="{3C960D07-2083-4B3D-B840-5EDA9D093B11}" srcOrd="0" destOrd="0" presId="urn:microsoft.com/office/officeart/2008/layout/LinedList"/>
    <dgm:cxn modelId="{4C6F34CA-E2F3-48CB-8BA4-AA21EB9081D4}" type="presParOf" srcId="{3C960D07-2083-4B3D-B840-5EDA9D093B11}" destId="{CAB7B334-444B-4792-8D23-7B253ADDE28B}" srcOrd="0" destOrd="0" presId="urn:microsoft.com/office/officeart/2008/layout/LinedList"/>
    <dgm:cxn modelId="{0636BB79-6DB5-4E3F-9FE6-44CC5E44CF16}" type="presParOf" srcId="{3C960D07-2083-4B3D-B840-5EDA9D093B11}" destId="{093476F5-1F6C-4C8D-9995-F259456FBB6D}" srcOrd="1" destOrd="0" presId="urn:microsoft.com/office/officeart/2008/layout/LinedList"/>
    <dgm:cxn modelId="{237C9882-D35C-4FEE-97F0-A2937AED70C3}" type="presParOf" srcId="{093476F5-1F6C-4C8D-9995-F259456FBB6D}" destId="{D7A26B03-E3EB-434C-AB07-D19419736890}" srcOrd="0" destOrd="0" presId="urn:microsoft.com/office/officeart/2008/layout/LinedList"/>
    <dgm:cxn modelId="{0FC7B304-916D-4986-83B6-6E53B96FB5FE}" type="presParOf" srcId="{093476F5-1F6C-4C8D-9995-F259456FBB6D}" destId="{4475ADA9-D119-40D9-840A-4323A8549267}" srcOrd="1" destOrd="0" presId="urn:microsoft.com/office/officeart/2008/layout/LinedList"/>
    <dgm:cxn modelId="{09862DFF-C1EA-4551-B106-A586F74D2599}" type="presParOf" srcId="{3C960D07-2083-4B3D-B840-5EDA9D093B11}" destId="{1D1129DF-1686-4B31-8DAD-4BA38498FD20}" srcOrd="2" destOrd="0" presId="urn:microsoft.com/office/officeart/2008/layout/LinedList"/>
    <dgm:cxn modelId="{435DA65D-EB8C-4C0B-B0C1-BAD2EC0B807F}" type="presParOf" srcId="{3C960D07-2083-4B3D-B840-5EDA9D093B11}" destId="{DED6AF7A-DBB7-46A5-8D3F-70CCE1B09022}" srcOrd="3" destOrd="0" presId="urn:microsoft.com/office/officeart/2008/layout/LinedList"/>
    <dgm:cxn modelId="{19ED5C59-A266-46F3-9DB1-04BECD6947B7}" type="presParOf" srcId="{DED6AF7A-DBB7-46A5-8D3F-70CCE1B09022}" destId="{3D10CEDF-4C8E-4DBE-9F41-30A4B9BDEE7E}" srcOrd="0" destOrd="0" presId="urn:microsoft.com/office/officeart/2008/layout/LinedList"/>
    <dgm:cxn modelId="{C6195550-5618-482B-904E-9DF6D7DA9C4F}" type="presParOf" srcId="{DED6AF7A-DBB7-46A5-8D3F-70CCE1B09022}" destId="{24B0C8F6-5127-4F88-A5D8-AAE2E938D26F}" srcOrd="1" destOrd="0" presId="urn:microsoft.com/office/officeart/2008/layout/LinedList"/>
    <dgm:cxn modelId="{072FC620-0FD6-43F2-AB1D-965706F28789}" type="presParOf" srcId="{3C960D07-2083-4B3D-B840-5EDA9D093B11}" destId="{C8ECBCDB-C831-4DDF-991A-53020800DC7E}" srcOrd="4" destOrd="0" presId="urn:microsoft.com/office/officeart/2008/layout/LinedList"/>
    <dgm:cxn modelId="{E082AA59-F921-4CE1-8008-3801597AEFF1}" type="presParOf" srcId="{3C960D07-2083-4B3D-B840-5EDA9D093B11}" destId="{D453EB18-8643-49AD-8789-B3831FD3BEF6}" srcOrd="5" destOrd="0" presId="urn:microsoft.com/office/officeart/2008/layout/LinedList"/>
    <dgm:cxn modelId="{14A2EBDC-1BF6-44CC-8F6E-583BB8DC8C5D}" type="presParOf" srcId="{D453EB18-8643-49AD-8789-B3831FD3BEF6}" destId="{D4107948-7CF7-4B92-A81C-B2756E1DC40D}" srcOrd="0" destOrd="0" presId="urn:microsoft.com/office/officeart/2008/layout/LinedList"/>
    <dgm:cxn modelId="{950B8BAD-EDC5-4878-9856-8291F810C5C5}" type="presParOf" srcId="{D453EB18-8643-49AD-8789-B3831FD3BEF6}" destId="{4B140B99-839D-4DD8-9D46-531FB72FD9E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F95663-93CA-438A-A807-6AC250A95AB0}" type="doc">
      <dgm:prSet loTypeId="urn:microsoft.com/office/officeart/2008/layout/LinedList" loCatId="list" qsTypeId="urn:microsoft.com/office/officeart/2005/8/quickstyle/simple5" qsCatId="simple" csTypeId="urn:microsoft.com/office/officeart/2005/8/colors/accent1_2" csCatId="accent1"/>
      <dgm:spPr/>
      <dgm:t>
        <a:bodyPr/>
        <a:lstStyle/>
        <a:p>
          <a:endParaRPr lang="en-US"/>
        </a:p>
      </dgm:t>
    </dgm:pt>
    <dgm:pt modelId="{AFF1002E-99E4-4E88-88BE-227F69F1CC10}">
      <dgm:prSet custT="1"/>
      <dgm:spPr/>
      <dgm:t>
        <a:bodyPr/>
        <a:lstStyle/>
        <a:p>
          <a:r>
            <a:rPr lang="en-US" sz="2400" dirty="0"/>
            <a:t>In this method, we perform training on the whole dataset but leaves only one data-point of the available dataset and then iterates for each data-point. </a:t>
          </a:r>
        </a:p>
      </dgm:t>
    </dgm:pt>
    <dgm:pt modelId="{88CAE54B-7539-4101-A281-D4E5FA763BED}" type="parTrans" cxnId="{91C5D24E-CEB1-43BC-855E-A365D775C51C}">
      <dgm:prSet/>
      <dgm:spPr/>
      <dgm:t>
        <a:bodyPr/>
        <a:lstStyle/>
        <a:p>
          <a:endParaRPr lang="en-US" sz="2400"/>
        </a:p>
      </dgm:t>
    </dgm:pt>
    <dgm:pt modelId="{BF8921B7-5358-4286-A9DC-5D2938B6C405}" type="sibTrans" cxnId="{91C5D24E-CEB1-43BC-855E-A365D775C51C}">
      <dgm:prSet/>
      <dgm:spPr/>
      <dgm:t>
        <a:bodyPr/>
        <a:lstStyle/>
        <a:p>
          <a:endParaRPr lang="en-US" sz="2400"/>
        </a:p>
      </dgm:t>
    </dgm:pt>
    <dgm:pt modelId="{30FFB05A-AC85-4C82-9AC1-9789685DF944}">
      <dgm:prSet custT="1"/>
      <dgm:spPr/>
      <dgm:t>
        <a:bodyPr/>
        <a:lstStyle/>
        <a:p>
          <a:r>
            <a:rPr lang="en-US" sz="2400"/>
            <a:t>In LOOCV, the model is trained on n-1 samples and tested on the one omitted sample, repeating this process for each data point in the dataset. </a:t>
          </a:r>
        </a:p>
      </dgm:t>
    </dgm:pt>
    <dgm:pt modelId="{1F11D3EA-502A-4168-9699-4BD0C8DE03F6}" type="parTrans" cxnId="{6B2DB804-AF52-4A7B-88F8-FFFE1A09416C}">
      <dgm:prSet/>
      <dgm:spPr/>
      <dgm:t>
        <a:bodyPr/>
        <a:lstStyle/>
        <a:p>
          <a:endParaRPr lang="en-US" sz="2400"/>
        </a:p>
      </dgm:t>
    </dgm:pt>
    <dgm:pt modelId="{28BA4045-DF3C-4362-A47B-A88E95DA8B82}" type="sibTrans" cxnId="{6B2DB804-AF52-4A7B-88F8-FFFE1A09416C}">
      <dgm:prSet/>
      <dgm:spPr/>
      <dgm:t>
        <a:bodyPr/>
        <a:lstStyle/>
        <a:p>
          <a:endParaRPr lang="en-US" sz="2400"/>
        </a:p>
      </dgm:t>
    </dgm:pt>
    <dgm:pt modelId="{E032E4DE-6B22-4E2D-9D56-5157F9ACA431}">
      <dgm:prSet custT="1"/>
      <dgm:spPr/>
      <dgm:t>
        <a:bodyPr/>
        <a:lstStyle/>
        <a:p>
          <a:r>
            <a:rPr lang="en-US" sz="2400"/>
            <a:t>An advantage of using this method is that we make use of all data points and hence it is low bias.</a:t>
          </a:r>
        </a:p>
      </dgm:t>
    </dgm:pt>
    <dgm:pt modelId="{652041CF-8B0C-45FE-B199-89C72CCD3B39}" type="parTrans" cxnId="{CD36E7B3-BDEF-4A40-8503-01C2751DBE86}">
      <dgm:prSet/>
      <dgm:spPr/>
      <dgm:t>
        <a:bodyPr/>
        <a:lstStyle/>
        <a:p>
          <a:endParaRPr lang="en-US" sz="2400"/>
        </a:p>
      </dgm:t>
    </dgm:pt>
    <dgm:pt modelId="{EEA02FC8-46BE-4461-B6EC-9D1512EE3511}" type="sibTrans" cxnId="{CD36E7B3-BDEF-4A40-8503-01C2751DBE86}">
      <dgm:prSet/>
      <dgm:spPr/>
      <dgm:t>
        <a:bodyPr/>
        <a:lstStyle/>
        <a:p>
          <a:endParaRPr lang="en-US" sz="2400"/>
        </a:p>
      </dgm:t>
    </dgm:pt>
    <dgm:pt modelId="{84850110-EDF2-4E31-8752-915AC4BEB0AA}">
      <dgm:prSet custT="1"/>
      <dgm:spPr/>
      <dgm:t>
        <a:bodyPr/>
        <a:lstStyle/>
        <a:p>
          <a:r>
            <a:rPr lang="en-US" sz="2400" dirty="0"/>
            <a:t>The major drawback of this method is that it leads to higher variation in the testing model as we are testing against one data point. </a:t>
          </a:r>
        </a:p>
      </dgm:t>
    </dgm:pt>
    <dgm:pt modelId="{ECD321DF-AA60-4FA2-B47B-FC3BDC8F7AD7}" type="parTrans" cxnId="{E16510EC-806A-4AC4-BDC6-A0EAFD8BACDC}">
      <dgm:prSet/>
      <dgm:spPr/>
      <dgm:t>
        <a:bodyPr/>
        <a:lstStyle/>
        <a:p>
          <a:endParaRPr lang="en-US" sz="2400"/>
        </a:p>
      </dgm:t>
    </dgm:pt>
    <dgm:pt modelId="{CE364655-23DB-48B1-A3CC-063C29238E5C}" type="sibTrans" cxnId="{E16510EC-806A-4AC4-BDC6-A0EAFD8BACDC}">
      <dgm:prSet/>
      <dgm:spPr/>
      <dgm:t>
        <a:bodyPr/>
        <a:lstStyle/>
        <a:p>
          <a:endParaRPr lang="en-US" sz="2400"/>
        </a:p>
      </dgm:t>
    </dgm:pt>
    <dgm:pt modelId="{B5AD0975-9F3B-43D2-8FA1-A62F12CC7D19}">
      <dgm:prSet custT="1"/>
      <dgm:spPr/>
      <dgm:t>
        <a:bodyPr/>
        <a:lstStyle/>
        <a:p>
          <a:r>
            <a:rPr lang="en-US" sz="2400"/>
            <a:t>If the data point is an outlier it can lead to higher variation. </a:t>
          </a:r>
        </a:p>
      </dgm:t>
    </dgm:pt>
    <dgm:pt modelId="{4DDB4180-617E-4BAF-BCB8-D6482367F083}" type="parTrans" cxnId="{95F3FDD1-5016-4233-B4DE-32DDA9F175AA}">
      <dgm:prSet/>
      <dgm:spPr/>
      <dgm:t>
        <a:bodyPr/>
        <a:lstStyle/>
        <a:p>
          <a:endParaRPr lang="en-US" sz="2400"/>
        </a:p>
      </dgm:t>
    </dgm:pt>
    <dgm:pt modelId="{0895FFD1-E7DD-4C08-B3C0-A5774EFD5BD0}" type="sibTrans" cxnId="{95F3FDD1-5016-4233-B4DE-32DDA9F175AA}">
      <dgm:prSet/>
      <dgm:spPr/>
      <dgm:t>
        <a:bodyPr/>
        <a:lstStyle/>
        <a:p>
          <a:endParaRPr lang="en-US" sz="2400"/>
        </a:p>
      </dgm:t>
    </dgm:pt>
    <dgm:pt modelId="{96F33661-9EE2-468A-8157-AE2204A96B15}">
      <dgm:prSet custT="1"/>
      <dgm:spPr/>
      <dgm:t>
        <a:bodyPr/>
        <a:lstStyle/>
        <a:p>
          <a:r>
            <a:rPr lang="en-US" sz="2400"/>
            <a:t>Another drawback is it takes a lot of execution time as it iterates over ‘the number of data points’ times.</a:t>
          </a:r>
        </a:p>
      </dgm:t>
    </dgm:pt>
    <dgm:pt modelId="{31DF928E-DCD3-42C6-A42F-8FF7B55E258E}" type="parTrans" cxnId="{DCF7091E-1669-4A7B-9C18-D67BF06B59A2}">
      <dgm:prSet/>
      <dgm:spPr/>
      <dgm:t>
        <a:bodyPr/>
        <a:lstStyle/>
        <a:p>
          <a:endParaRPr lang="en-US" sz="2400"/>
        </a:p>
      </dgm:t>
    </dgm:pt>
    <dgm:pt modelId="{9B105A16-19F9-4C99-BEE0-7129F03744CF}" type="sibTrans" cxnId="{DCF7091E-1669-4A7B-9C18-D67BF06B59A2}">
      <dgm:prSet/>
      <dgm:spPr/>
      <dgm:t>
        <a:bodyPr/>
        <a:lstStyle/>
        <a:p>
          <a:endParaRPr lang="en-US" sz="2400"/>
        </a:p>
      </dgm:t>
    </dgm:pt>
    <dgm:pt modelId="{CBCC2B21-3CA7-4639-8F1F-D49BA095D68F}" type="pres">
      <dgm:prSet presAssocID="{40F95663-93CA-438A-A807-6AC250A95AB0}" presName="vert0" presStyleCnt="0">
        <dgm:presLayoutVars>
          <dgm:dir/>
          <dgm:animOne val="branch"/>
          <dgm:animLvl val="lvl"/>
        </dgm:presLayoutVars>
      </dgm:prSet>
      <dgm:spPr/>
    </dgm:pt>
    <dgm:pt modelId="{C0D207A1-6642-4912-BE6E-AC722943B85D}" type="pres">
      <dgm:prSet presAssocID="{AFF1002E-99E4-4E88-88BE-227F69F1CC10}" presName="thickLine" presStyleLbl="alignNode1" presStyleIdx="0" presStyleCnt="6"/>
      <dgm:spPr/>
    </dgm:pt>
    <dgm:pt modelId="{B03D3664-55F4-4333-B120-98EC6B31E7E5}" type="pres">
      <dgm:prSet presAssocID="{AFF1002E-99E4-4E88-88BE-227F69F1CC10}" presName="horz1" presStyleCnt="0"/>
      <dgm:spPr/>
    </dgm:pt>
    <dgm:pt modelId="{C80F69DF-4A50-4591-841F-3AB7D02F9790}" type="pres">
      <dgm:prSet presAssocID="{AFF1002E-99E4-4E88-88BE-227F69F1CC10}" presName="tx1" presStyleLbl="revTx" presStyleIdx="0" presStyleCnt="6"/>
      <dgm:spPr/>
    </dgm:pt>
    <dgm:pt modelId="{A4E03A66-67B1-4BCE-A34B-34CA34E60145}" type="pres">
      <dgm:prSet presAssocID="{AFF1002E-99E4-4E88-88BE-227F69F1CC10}" presName="vert1" presStyleCnt="0"/>
      <dgm:spPr/>
    </dgm:pt>
    <dgm:pt modelId="{C391EB71-0EA9-4543-BA69-8D8723A6D082}" type="pres">
      <dgm:prSet presAssocID="{30FFB05A-AC85-4C82-9AC1-9789685DF944}" presName="thickLine" presStyleLbl="alignNode1" presStyleIdx="1" presStyleCnt="6"/>
      <dgm:spPr/>
    </dgm:pt>
    <dgm:pt modelId="{17F31431-3630-4E79-B086-C6CCBE4C28CC}" type="pres">
      <dgm:prSet presAssocID="{30FFB05A-AC85-4C82-9AC1-9789685DF944}" presName="horz1" presStyleCnt="0"/>
      <dgm:spPr/>
    </dgm:pt>
    <dgm:pt modelId="{CEB71AF5-D052-45DF-83DC-C342963F562D}" type="pres">
      <dgm:prSet presAssocID="{30FFB05A-AC85-4C82-9AC1-9789685DF944}" presName="tx1" presStyleLbl="revTx" presStyleIdx="1" presStyleCnt="6"/>
      <dgm:spPr/>
    </dgm:pt>
    <dgm:pt modelId="{233DE4DA-05EB-4423-B77F-62A3DE693480}" type="pres">
      <dgm:prSet presAssocID="{30FFB05A-AC85-4C82-9AC1-9789685DF944}" presName="vert1" presStyleCnt="0"/>
      <dgm:spPr/>
    </dgm:pt>
    <dgm:pt modelId="{9CB1B61C-B88C-4B29-A4BC-9C583E440514}" type="pres">
      <dgm:prSet presAssocID="{E032E4DE-6B22-4E2D-9D56-5157F9ACA431}" presName="thickLine" presStyleLbl="alignNode1" presStyleIdx="2" presStyleCnt="6"/>
      <dgm:spPr/>
    </dgm:pt>
    <dgm:pt modelId="{6E1CE26D-3176-4EA0-B416-9A30E42910B8}" type="pres">
      <dgm:prSet presAssocID="{E032E4DE-6B22-4E2D-9D56-5157F9ACA431}" presName="horz1" presStyleCnt="0"/>
      <dgm:spPr/>
    </dgm:pt>
    <dgm:pt modelId="{FAEAC2A3-61D7-45E2-9A5C-F0D0B04FDB1E}" type="pres">
      <dgm:prSet presAssocID="{E032E4DE-6B22-4E2D-9D56-5157F9ACA431}" presName="tx1" presStyleLbl="revTx" presStyleIdx="2" presStyleCnt="6"/>
      <dgm:spPr/>
    </dgm:pt>
    <dgm:pt modelId="{AF37F888-08C0-45D5-8279-51F860D33323}" type="pres">
      <dgm:prSet presAssocID="{E032E4DE-6B22-4E2D-9D56-5157F9ACA431}" presName="vert1" presStyleCnt="0"/>
      <dgm:spPr/>
    </dgm:pt>
    <dgm:pt modelId="{D7C0A95B-55E6-4586-BD71-E3007F4C6C5C}" type="pres">
      <dgm:prSet presAssocID="{84850110-EDF2-4E31-8752-915AC4BEB0AA}" presName="thickLine" presStyleLbl="alignNode1" presStyleIdx="3" presStyleCnt="6"/>
      <dgm:spPr/>
    </dgm:pt>
    <dgm:pt modelId="{8CA84265-3D22-42B8-8960-81A806D73E29}" type="pres">
      <dgm:prSet presAssocID="{84850110-EDF2-4E31-8752-915AC4BEB0AA}" presName="horz1" presStyleCnt="0"/>
      <dgm:spPr/>
    </dgm:pt>
    <dgm:pt modelId="{D285521A-A02E-42CA-A5DA-E30B63945717}" type="pres">
      <dgm:prSet presAssocID="{84850110-EDF2-4E31-8752-915AC4BEB0AA}" presName="tx1" presStyleLbl="revTx" presStyleIdx="3" presStyleCnt="6"/>
      <dgm:spPr/>
    </dgm:pt>
    <dgm:pt modelId="{B2D6D461-5881-425F-A839-BC1211F577B4}" type="pres">
      <dgm:prSet presAssocID="{84850110-EDF2-4E31-8752-915AC4BEB0AA}" presName="vert1" presStyleCnt="0"/>
      <dgm:spPr/>
    </dgm:pt>
    <dgm:pt modelId="{978C8882-75F9-4ADA-A9FE-74A74381FB45}" type="pres">
      <dgm:prSet presAssocID="{B5AD0975-9F3B-43D2-8FA1-A62F12CC7D19}" presName="thickLine" presStyleLbl="alignNode1" presStyleIdx="4" presStyleCnt="6"/>
      <dgm:spPr/>
    </dgm:pt>
    <dgm:pt modelId="{2F175CE0-EE46-432D-9FDE-CD37791A6547}" type="pres">
      <dgm:prSet presAssocID="{B5AD0975-9F3B-43D2-8FA1-A62F12CC7D19}" presName="horz1" presStyleCnt="0"/>
      <dgm:spPr/>
    </dgm:pt>
    <dgm:pt modelId="{713CEFEC-4C81-4442-A0BA-DC6D4462B2A1}" type="pres">
      <dgm:prSet presAssocID="{B5AD0975-9F3B-43D2-8FA1-A62F12CC7D19}" presName="tx1" presStyleLbl="revTx" presStyleIdx="4" presStyleCnt="6"/>
      <dgm:spPr/>
    </dgm:pt>
    <dgm:pt modelId="{C7A6E8D1-C0FB-4EE1-AD83-40FC3F370F1C}" type="pres">
      <dgm:prSet presAssocID="{B5AD0975-9F3B-43D2-8FA1-A62F12CC7D19}" presName="vert1" presStyleCnt="0"/>
      <dgm:spPr/>
    </dgm:pt>
    <dgm:pt modelId="{126852D3-F0AB-45CE-8627-ECB73DC7BBB5}" type="pres">
      <dgm:prSet presAssocID="{96F33661-9EE2-468A-8157-AE2204A96B15}" presName="thickLine" presStyleLbl="alignNode1" presStyleIdx="5" presStyleCnt="6"/>
      <dgm:spPr/>
    </dgm:pt>
    <dgm:pt modelId="{1644E929-63ED-472A-B4D3-9232B6324CE4}" type="pres">
      <dgm:prSet presAssocID="{96F33661-9EE2-468A-8157-AE2204A96B15}" presName="horz1" presStyleCnt="0"/>
      <dgm:spPr/>
    </dgm:pt>
    <dgm:pt modelId="{BF5B7748-7521-4000-AEFD-70A8A6B55BE1}" type="pres">
      <dgm:prSet presAssocID="{96F33661-9EE2-468A-8157-AE2204A96B15}" presName="tx1" presStyleLbl="revTx" presStyleIdx="5" presStyleCnt="6"/>
      <dgm:spPr/>
    </dgm:pt>
    <dgm:pt modelId="{3FF5766E-AC6E-40DE-96A3-274701266877}" type="pres">
      <dgm:prSet presAssocID="{96F33661-9EE2-468A-8157-AE2204A96B15}" presName="vert1" presStyleCnt="0"/>
      <dgm:spPr/>
    </dgm:pt>
  </dgm:ptLst>
  <dgm:cxnLst>
    <dgm:cxn modelId="{6B2DB804-AF52-4A7B-88F8-FFFE1A09416C}" srcId="{40F95663-93CA-438A-A807-6AC250A95AB0}" destId="{30FFB05A-AC85-4C82-9AC1-9789685DF944}" srcOrd="1" destOrd="0" parTransId="{1F11D3EA-502A-4168-9699-4BD0C8DE03F6}" sibTransId="{28BA4045-DF3C-4362-A47B-A88E95DA8B82}"/>
    <dgm:cxn modelId="{9555650F-5905-4141-99A9-0629CC266E2A}" type="presOf" srcId="{40F95663-93CA-438A-A807-6AC250A95AB0}" destId="{CBCC2B21-3CA7-4639-8F1F-D49BA095D68F}" srcOrd="0" destOrd="0" presId="urn:microsoft.com/office/officeart/2008/layout/LinedList"/>
    <dgm:cxn modelId="{DCF7091E-1669-4A7B-9C18-D67BF06B59A2}" srcId="{40F95663-93CA-438A-A807-6AC250A95AB0}" destId="{96F33661-9EE2-468A-8157-AE2204A96B15}" srcOrd="5" destOrd="0" parTransId="{31DF928E-DCD3-42C6-A42F-8FF7B55E258E}" sibTransId="{9B105A16-19F9-4C99-BEE0-7129F03744CF}"/>
    <dgm:cxn modelId="{BD04B825-E6CB-4E27-ABE1-D78B7D026808}" type="presOf" srcId="{96F33661-9EE2-468A-8157-AE2204A96B15}" destId="{BF5B7748-7521-4000-AEFD-70A8A6B55BE1}" srcOrd="0" destOrd="0" presId="urn:microsoft.com/office/officeart/2008/layout/LinedList"/>
    <dgm:cxn modelId="{F841A73D-0D23-4FFE-ACE8-8DDD278572DD}" type="presOf" srcId="{30FFB05A-AC85-4C82-9AC1-9789685DF944}" destId="{CEB71AF5-D052-45DF-83DC-C342963F562D}" srcOrd="0" destOrd="0" presId="urn:microsoft.com/office/officeart/2008/layout/LinedList"/>
    <dgm:cxn modelId="{91C5D24E-CEB1-43BC-855E-A365D775C51C}" srcId="{40F95663-93CA-438A-A807-6AC250A95AB0}" destId="{AFF1002E-99E4-4E88-88BE-227F69F1CC10}" srcOrd="0" destOrd="0" parTransId="{88CAE54B-7539-4101-A281-D4E5FA763BED}" sibTransId="{BF8921B7-5358-4286-A9DC-5D2938B6C405}"/>
    <dgm:cxn modelId="{483F7959-4912-4C8E-862A-E63534F98577}" type="presOf" srcId="{B5AD0975-9F3B-43D2-8FA1-A62F12CC7D19}" destId="{713CEFEC-4C81-4442-A0BA-DC6D4462B2A1}" srcOrd="0" destOrd="0" presId="urn:microsoft.com/office/officeart/2008/layout/LinedList"/>
    <dgm:cxn modelId="{FA713D8F-A5C3-4B35-B89C-8793FA19E46A}" type="presOf" srcId="{AFF1002E-99E4-4E88-88BE-227F69F1CC10}" destId="{C80F69DF-4A50-4591-841F-3AB7D02F9790}" srcOrd="0" destOrd="0" presId="urn:microsoft.com/office/officeart/2008/layout/LinedList"/>
    <dgm:cxn modelId="{393D63A4-0D9E-45D2-A502-C020AC6FC431}" type="presOf" srcId="{E032E4DE-6B22-4E2D-9D56-5157F9ACA431}" destId="{FAEAC2A3-61D7-45E2-9A5C-F0D0B04FDB1E}" srcOrd="0" destOrd="0" presId="urn:microsoft.com/office/officeart/2008/layout/LinedList"/>
    <dgm:cxn modelId="{CD36E7B3-BDEF-4A40-8503-01C2751DBE86}" srcId="{40F95663-93CA-438A-A807-6AC250A95AB0}" destId="{E032E4DE-6B22-4E2D-9D56-5157F9ACA431}" srcOrd="2" destOrd="0" parTransId="{652041CF-8B0C-45FE-B199-89C72CCD3B39}" sibTransId="{EEA02FC8-46BE-4461-B6EC-9D1512EE3511}"/>
    <dgm:cxn modelId="{9B56A8B4-F7AC-43B3-869B-3AA851B3BE03}" type="presOf" srcId="{84850110-EDF2-4E31-8752-915AC4BEB0AA}" destId="{D285521A-A02E-42CA-A5DA-E30B63945717}" srcOrd="0" destOrd="0" presId="urn:microsoft.com/office/officeart/2008/layout/LinedList"/>
    <dgm:cxn modelId="{95F3FDD1-5016-4233-B4DE-32DDA9F175AA}" srcId="{40F95663-93CA-438A-A807-6AC250A95AB0}" destId="{B5AD0975-9F3B-43D2-8FA1-A62F12CC7D19}" srcOrd="4" destOrd="0" parTransId="{4DDB4180-617E-4BAF-BCB8-D6482367F083}" sibTransId="{0895FFD1-E7DD-4C08-B3C0-A5774EFD5BD0}"/>
    <dgm:cxn modelId="{E16510EC-806A-4AC4-BDC6-A0EAFD8BACDC}" srcId="{40F95663-93CA-438A-A807-6AC250A95AB0}" destId="{84850110-EDF2-4E31-8752-915AC4BEB0AA}" srcOrd="3" destOrd="0" parTransId="{ECD321DF-AA60-4FA2-B47B-FC3BDC8F7AD7}" sibTransId="{CE364655-23DB-48B1-A3CC-063C29238E5C}"/>
    <dgm:cxn modelId="{C5334D78-8C25-4630-A3D4-73F441CA17AC}" type="presParOf" srcId="{CBCC2B21-3CA7-4639-8F1F-D49BA095D68F}" destId="{C0D207A1-6642-4912-BE6E-AC722943B85D}" srcOrd="0" destOrd="0" presId="urn:microsoft.com/office/officeart/2008/layout/LinedList"/>
    <dgm:cxn modelId="{54EFE4B1-C7E9-4053-91CC-BE66902D57A4}" type="presParOf" srcId="{CBCC2B21-3CA7-4639-8F1F-D49BA095D68F}" destId="{B03D3664-55F4-4333-B120-98EC6B31E7E5}" srcOrd="1" destOrd="0" presId="urn:microsoft.com/office/officeart/2008/layout/LinedList"/>
    <dgm:cxn modelId="{5EE5B081-20AD-4388-9CFB-ACF9088BA479}" type="presParOf" srcId="{B03D3664-55F4-4333-B120-98EC6B31E7E5}" destId="{C80F69DF-4A50-4591-841F-3AB7D02F9790}" srcOrd="0" destOrd="0" presId="urn:microsoft.com/office/officeart/2008/layout/LinedList"/>
    <dgm:cxn modelId="{FB03751B-39DC-41EE-A5BD-1D94DF0306E2}" type="presParOf" srcId="{B03D3664-55F4-4333-B120-98EC6B31E7E5}" destId="{A4E03A66-67B1-4BCE-A34B-34CA34E60145}" srcOrd="1" destOrd="0" presId="urn:microsoft.com/office/officeart/2008/layout/LinedList"/>
    <dgm:cxn modelId="{09EC16B9-6311-44C4-850B-314C3162DB41}" type="presParOf" srcId="{CBCC2B21-3CA7-4639-8F1F-D49BA095D68F}" destId="{C391EB71-0EA9-4543-BA69-8D8723A6D082}" srcOrd="2" destOrd="0" presId="urn:microsoft.com/office/officeart/2008/layout/LinedList"/>
    <dgm:cxn modelId="{65A4D89F-72F5-4B8C-8DDD-50EC2D30AE63}" type="presParOf" srcId="{CBCC2B21-3CA7-4639-8F1F-D49BA095D68F}" destId="{17F31431-3630-4E79-B086-C6CCBE4C28CC}" srcOrd="3" destOrd="0" presId="urn:microsoft.com/office/officeart/2008/layout/LinedList"/>
    <dgm:cxn modelId="{845AD5BE-448E-4566-B9BF-5710FF692E80}" type="presParOf" srcId="{17F31431-3630-4E79-B086-C6CCBE4C28CC}" destId="{CEB71AF5-D052-45DF-83DC-C342963F562D}" srcOrd="0" destOrd="0" presId="urn:microsoft.com/office/officeart/2008/layout/LinedList"/>
    <dgm:cxn modelId="{43D2C3E5-4C02-46FE-86DF-019CAD696EA8}" type="presParOf" srcId="{17F31431-3630-4E79-B086-C6CCBE4C28CC}" destId="{233DE4DA-05EB-4423-B77F-62A3DE693480}" srcOrd="1" destOrd="0" presId="urn:microsoft.com/office/officeart/2008/layout/LinedList"/>
    <dgm:cxn modelId="{77FB6AA8-4CF9-419A-9A0E-1CFA24384088}" type="presParOf" srcId="{CBCC2B21-3CA7-4639-8F1F-D49BA095D68F}" destId="{9CB1B61C-B88C-4B29-A4BC-9C583E440514}" srcOrd="4" destOrd="0" presId="urn:microsoft.com/office/officeart/2008/layout/LinedList"/>
    <dgm:cxn modelId="{1ED3FE18-FA18-4C84-B720-83C7FE912AF0}" type="presParOf" srcId="{CBCC2B21-3CA7-4639-8F1F-D49BA095D68F}" destId="{6E1CE26D-3176-4EA0-B416-9A30E42910B8}" srcOrd="5" destOrd="0" presId="urn:microsoft.com/office/officeart/2008/layout/LinedList"/>
    <dgm:cxn modelId="{34956402-3261-4C61-9407-0E6B69939B6A}" type="presParOf" srcId="{6E1CE26D-3176-4EA0-B416-9A30E42910B8}" destId="{FAEAC2A3-61D7-45E2-9A5C-F0D0B04FDB1E}" srcOrd="0" destOrd="0" presId="urn:microsoft.com/office/officeart/2008/layout/LinedList"/>
    <dgm:cxn modelId="{A2004453-062A-4447-8B13-3F08DFF57A28}" type="presParOf" srcId="{6E1CE26D-3176-4EA0-B416-9A30E42910B8}" destId="{AF37F888-08C0-45D5-8279-51F860D33323}" srcOrd="1" destOrd="0" presId="urn:microsoft.com/office/officeart/2008/layout/LinedList"/>
    <dgm:cxn modelId="{A87CC43A-2EFC-4417-867D-1F3854173E04}" type="presParOf" srcId="{CBCC2B21-3CA7-4639-8F1F-D49BA095D68F}" destId="{D7C0A95B-55E6-4586-BD71-E3007F4C6C5C}" srcOrd="6" destOrd="0" presId="urn:microsoft.com/office/officeart/2008/layout/LinedList"/>
    <dgm:cxn modelId="{FA6DC785-4136-42E4-B83C-3A203C35F2D5}" type="presParOf" srcId="{CBCC2B21-3CA7-4639-8F1F-D49BA095D68F}" destId="{8CA84265-3D22-42B8-8960-81A806D73E29}" srcOrd="7" destOrd="0" presId="urn:microsoft.com/office/officeart/2008/layout/LinedList"/>
    <dgm:cxn modelId="{9C637FF3-21E4-4E98-AA9C-F6E290645F5B}" type="presParOf" srcId="{8CA84265-3D22-42B8-8960-81A806D73E29}" destId="{D285521A-A02E-42CA-A5DA-E30B63945717}" srcOrd="0" destOrd="0" presId="urn:microsoft.com/office/officeart/2008/layout/LinedList"/>
    <dgm:cxn modelId="{04A77DE0-F121-45B0-9AEC-4BFB4495A662}" type="presParOf" srcId="{8CA84265-3D22-42B8-8960-81A806D73E29}" destId="{B2D6D461-5881-425F-A839-BC1211F577B4}" srcOrd="1" destOrd="0" presId="urn:microsoft.com/office/officeart/2008/layout/LinedList"/>
    <dgm:cxn modelId="{1CA28780-CFB9-4788-B6B4-FE0CA73ED7F7}" type="presParOf" srcId="{CBCC2B21-3CA7-4639-8F1F-D49BA095D68F}" destId="{978C8882-75F9-4ADA-A9FE-74A74381FB45}" srcOrd="8" destOrd="0" presId="urn:microsoft.com/office/officeart/2008/layout/LinedList"/>
    <dgm:cxn modelId="{F0A14061-8A6B-48AC-9878-7578AD5EAE89}" type="presParOf" srcId="{CBCC2B21-3CA7-4639-8F1F-D49BA095D68F}" destId="{2F175CE0-EE46-432D-9FDE-CD37791A6547}" srcOrd="9" destOrd="0" presId="urn:microsoft.com/office/officeart/2008/layout/LinedList"/>
    <dgm:cxn modelId="{945CBB59-9CF4-413B-B495-13C246680A82}" type="presParOf" srcId="{2F175CE0-EE46-432D-9FDE-CD37791A6547}" destId="{713CEFEC-4C81-4442-A0BA-DC6D4462B2A1}" srcOrd="0" destOrd="0" presId="urn:microsoft.com/office/officeart/2008/layout/LinedList"/>
    <dgm:cxn modelId="{E6E8C405-0FCB-4366-A2B4-A824E65F0077}" type="presParOf" srcId="{2F175CE0-EE46-432D-9FDE-CD37791A6547}" destId="{C7A6E8D1-C0FB-4EE1-AD83-40FC3F370F1C}" srcOrd="1" destOrd="0" presId="urn:microsoft.com/office/officeart/2008/layout/LinedList"/>
    <dgm:cxn modelId="{95500451-C14A-4E31-B9BE-8DFFED78D660}" type="presParOf" srcId="{CBCC2B21-3CA7-4639-8F1F-D49BA095D68F}" destId="{126852D3-F0AB-45CE-8627-ECB73DC7BBB5}" srcOrd="10" destOrd="0" presId="urn:microsoft.com/office/officeart/2008/layout/LinedList"/>
    <dgm:cxn modelId="{AD62F601-6FCD-41D8-A1D5-4CBDE9665870}" type="presParOf" srcId="{CBCC2B21-3CA7-4639-8F1F-D49BA095D68F}" destId="{1644E929-63ED-472A-B4D3-9232B6324CE4}" srcOrd="11" destOrd="0" presId="urn:microsoft.com/office/officeart/2008/layout/LinedList"/>
    <dgm:cxn modelId="{08A0253C-4F67-451E-9106-255C5E215D4D}" type="presParOf" srcId="{1644E929-63ED-472A-B4D3-9232B6324CE4}" destId="{BF5B7748-7521-4000-AEFD-70A8A6B55BE1}" srcOrd="0" destOrd="0" presId="urn:microsoft.com/office/officeart/2008/layout/LinedList"/>
    <dgm:cxn modelId="{9FCE77D6-09E9-47AA-9DD0-304664D7AEEA}" type="presParOf" srcId="{1644E929-63ED-472A-B4D3-9232B6324CE4}" destId="{3FF5766E-AC6E-40DE-96A3-27470126687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ECB61-59C5-434B-A6A0-618CD1D9D89F}">
      <dsp:nvSpPr>
        <dsp:cNvPr id="0" name=""/>
        <dsp:cNvSpPr/>
      </dsp:nvSpPr>
      <dsp:spPr>
        <a:xfrm>
          <a:off x="0" y="9437"/>
          <a:ext cx="10515600" cy="95062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a:t>Data division (or splitting) is when data is divided into two or more subsets.</a:t>
          </a:r>
        </a:p>
      </dsp:txBody>
      <dsp:txXfrm>
        <a:off x="46406" y="55843"/>
        <a:ext cx="10422788" cy="857813"/>
      </dsp:txXfrm>
    </dsp:sp>
    <dsp:sp modelId="{BBB888DE-0700-42D8-8507-89FE63556EEF}">
      <dsp:nvSpPr>
        <dsp:cNvPr id="0" name=""/>
        <dsp:cNvSpPr/>
      </dsp:nvSpPr>
      <dsp:spPr>
        <a:xfrm>
          <a:off x="0" y="974462"/>
          <a:ext cx="10515600" cy="95062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t>Data division helps us divide the dataset into different sections of different utility.</a:t>
          </a:r>
        </a:p>
      </dsp:txBody>
      <dsp:txXfrm>
        <a:off x="46406" y="1020868"/>
        <a:ext cx="10422788" cy="857813"/>
      </dsp:txXfrm>
    </dsp:sp>
    <dsp:sp modelId="{49D9073E-64E7-4476-889C-45FCDB9AA578}">
      <dsp:nvSpPr>
        <dsp:cNvPr id="0" name=""/>
        <dsp:cNvSpPr/>
      </dsp:nvSpPr>
      <dsp:spPr>
        <a:xfrm>
          <a:off x="0" y="1939487"/>
          <a:ext cx="10515600" cy="95062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a:t>Typically, with a two-part split, one part is used to evaluate or test the data and the other to train the model.</a:t>
          </a:r>
        </a:p>
      </dsp:txBody>
      <dsp:txXfrm>
        <a:off x="46406" y="1985893"/>
        <a:ext cx="10422788" cy="857813"/>
      </dsp:txXfrm>
    </dsp:sp>
    <dsp:sp modelId="{06E53DC4-4101-4F2C-B67E-3A14FFC8D484}">
      <dsp:nvSpPr>
        <dsp:cNvPr id="0" name=""/>
        <dsp:cNvSpPr/>
      </dsp:nvSpPr>
      <dsp:spPr>
        <a:xfrm>
          <a:off x="0" y="2904512"/>
          <a:ext cx="10515600" cy="950625"/>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a:t>Data splitting is an important and fundamental aspect of data science, particularly for creating models based on data. </a:t>
          </a:r>
        </a:p>
      </dsp:txBody>
      <dsp:txXfrm>
        <a:off x="46406" y="2950918"/>
        <a:ext cx="10422788" cy="8578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CBB96-71C5-4565-9F73-A38114798FC6}">
      <dsp:nvSpPr>
        <dsp:cNvPr id="0" name=""/>
        <dsp:cNvSpPr/>
      </dsp:nvSpPr>
      <dsp:spPr>
        <a:xfrm>
          <a:off x="0" y="509"/>
          <a:ext cx="1073874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96173F3-EC02-4E06-8EE8-32E6D09AD67A}">
      <dsp:nvSpPr>
        <dsp:cNvPr id="0" name=""/>
        <dsp:cNvSpPr/>
      </dsp:nvSpPr>
      <dsp:spPr>
        <a:xfrm>
          <a:off x="0" y="509"/>
          <a:ext cx="10738745" cy="835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It is a technique used in machine learning to ensure that each fold of the cross-validation process maintains the same class distribution as the entire dataset. </a:t>
          </a:r>
        </a:p>
      </dsp:txBody>
      <dsp:txXfrm>
        <a:off x="0" y="509"/>
        <a:ext cx="10738745" cy="835130"/>
      </dsp:txXfrm>
    </dsp:sp>
    <dsp:sp modelId="{4955D1A2-B502-4919-A702-5357BA91E5F3}">
      <dsp:nvSpPr>
        <dsp:cNvPr id="0" name=""/>
        <dsp:cNvSpPr/>
      </dsp:nvSpPr>
      <dsp:spPr>
        <a:xfrm>
          <a:off x="0" y="835639"/>
          <a:ext cx="1073874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69E2E12-C6E2-407B-B73F-BDEF49481569}">
      <dsp:nvSpPr>
        <dsp:cNvPr id="0" name=""/>
        <dsp:cNvSpPr/>
      </dsp:nvSpPr>
      <dsp:spPr>
        <a:xfrm>
          <a:off x="0" y="835639"/>
          <a:ext cx="10738745" cy="835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This is particularly important when dealing with imbalanced datasets, where certain classes may be underrepresented. </a:t>
          </a:r>
        </a:p>
      </dsp:txBody>
      <dsp:txXfrm>
        <a:off x="0" y="835639"/>
        <a:ext cx="10738745" cy="835130"/>
      </dsp:txXfrm>
    </dsp:sp>
    <dsp:sp modelId="{B9873075-A0B1-4698-B223-D5EC012D70AC}">
      <dsp:nvSpPr>
        <dsp:cNvPr id="0" name=""/>
        <dsp:cNvSpPr/>
      </dsp:nvSpPr>
      <dsp:spPr>
        <a:xfrm>
          <a:off x="0" y="1670769"/>
          <a:ext cx="1073874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F6C695F-5393-44FA-A003-C0EECB1690A2}">
      <dsp:nvSpPr>
        <dsp:cNvPr id="0" name=""/>
        <dsp:cNvSpPr/>
      </dsp:nvSpPr>
      <dsp:spPr>
        <a:xfrm>
          <a:off x="0" y="1670769"/>
          <a:ext cx="10738745" cy="835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The dataset is divided into k folds while maintaining the proportion of classes in each fold.</a:t>
          </a:r>
        </a:p>
      </dsp:txBody>
      <dsp:txXfrm>
        <a:off x="0" y="1670769"/>
        <a:ext cx="10738745" cy="835130"/>
      </dsp:txXfrm>
    </dsp:sp>
    <dsp:sp modelId="{5C407CEA-3BF5-49DB-8F8E-CE16884C8501}">
      <dsp:nvSpPr>
        <dsp:cNvPr id="0" name=""/>
        <dsp:cNvSpPr/>
      </dsp:nvSpPr>
      <dsp:spPr>
        <a:xfrm>
          <a:off x="0" y="2505900"/>
          <a:ext cx="1073874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DE7364B-DE24-4836-87EA-3C21665DE358}">
      <dsp:nvSpPr>
        <dsp:cNvPr id="0" name=""/>
        <dsp:cNvSpPr/>
      </dsp:nvSpPr>
      <dsp:spPr>
        <a:xfrm>
          <a:off x="0" y="2505900"/>
          <a:ext cx="10738745" cy="835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During each iteration, one-fold is used for testing, and the remaining folds are used for training. The process is repeated k times, with each fold serving as the test set exactly once.</a:t>
          </a:r>
        </a:p>
      </dsp:txBody>
      <dsp:txXfrm>
        <a:off x="0" y="2505900"/>
        <a:ext cx="10738745" cy="835130"/>
      </dsp:txXfrm>
    </dsp:sp>
    <dsp:sp modelId="{06545A33-F9F2-4FD5-B941-7898945FAF45}">
      <dsp:nvSpPr>
        <dsp:cNvPr id="0" name=""/>
        <dsp:cNvSpPr/>
      </dsp:nvSpPr>
      <dsp:spPr>
        <a:xfrm>
          <a:off x="0" y="3341030"/>
          <a:ext cx="1073874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7E96B70-0D85-49EA-91AF-20E6C5568CE4}">
      <dsp:nvSpPr>
        <dsp:cNvPr id="0" name=""/>
        <dsp:cNvSpPr/>
      </dsp:nvSpPr>
      <dsp:spPr>
        <a:xfrm>
          <a:off x="0" y="3341030"/>
          <a:ext cx="10738745" cy="835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It is essential in dealing with classification problems where maintaining the balance of class distribution is crucial for the model to generalize well to unseen data.</a:t>
          </a:r>
        </a:p>
      </dsp:txBody>
      <dsp:txXfrm>
        <a:off x="0" y="3341030"/>
        <a:ext cx="10738745" cy="8351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64F1A-3CC8-4F71-B676-15E75C8CA06A}">
      <dsp:nvSpPr>
        <dsp:cNvPr id="0" name=""/>
        <dsp:cNvSpPr/>
      </dsp:nvSpPr>
      <dsp:spPr>
        <a:xfrm>
          <a:off x="0" y="0"/>
          <a:ext cx="105156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FDE86AD-57A9-4FFB-AC8C-B431E5CEACE8}">
      <dsp:nvSpPr>
        <dsp:cNvPr id="0" name=""/>
        <dsp:cNvSpPr/>
      </dsp:nvSpPr>
      <dsp:spPr>
        <a:xfrm>
          <a:off x="0" y="0"/>
          <a:ext cx="10515600" cy="1013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Overcoming Overfitting: </a:t>
          </a:r>
          <a:r>
            <a:rPr lang="en-US" sz="2000" kern="1200"/>
            <a:t>Cross validation helps to prevent overfitting by providing a more robust estimate of the model’s performance on unseen data.</a:t>
          </a:r>
        </a:p>
      </dsp:txBody>
      <dsp:txXfrm>
        <a:off x="0" y="0"/>
        <a:ext cx="10515600" cy="1013438"/>
      </dsp:txXfrm>
    </dsp:sp>
    <dsp:sp modelId="{6C3F09FC-C71C-4D9E-8DB3-B85CD6267826}">
      <dsp:nvSpPr>
        <dsp:cNvPr id="0" name=""/>
        <dsp:cNvSpPr/>
      </dsp:nvSpPr>
      <dsp:spPr>
        <a:xfrm>
          <a:off x="0" y="1013438"/>
          <a:ext cx="105156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E1E523E-F634-4ED2-9A7E-04A1D8C42220}">
      <dsp:nvSpPr>
        <dsp:cNvPr id="0" name=""/>
        <dsp:cNvSpPr/>
      </dsp:nvSpPr>
      <dsp:spPr>
        <a:xfrm>
          <a:off x="0" y="1013438"/>
          <a:ext cx="10515600" cy="1013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Model Selection: </a:t>
          </a:r>
          <a:r>
            <a:rPr lang="en-US" sz="2000" kern="1200"/>
            <a:t>Cross validation can be used to compare different models and select the one that performs the best on average.</a:t>
          </a:r>
        </a:p>
      </dsp:txBody>
      <dsp:txXfrm>
        <a:off x="0" y="1013438"/>
        <a:ext cx="10515600" cy="1013438"/>
      </dsp:txXfrm>
    </dsp:sp>
    <dsp:sp modelId="{83737A49-0568-44CA-A8A3-C53EA8347237}">
      <dsp:nvSpPr>
        <dsp:cNvPr id="0" name=""/>
        <dsp:cNvSpPr/>
      </dsp:nvSpPr>
      <dsp:spPr>
        <a:xfrm>
          <a:off x="0" y="2026876"/>
          <a:ext cx="105156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E66CCEE-1A63-49DE-BF27-55FD9A2AF9F5}">
      <dsp:nvSpPr>
        <dsp:cNvPr id="0" name=""/>
        <dsp:cNvSpPr/>
      </dsp:nvSpPr>
      <dsp:spPr>
        <a:xfrm>
          <a:off x="0" y="2026876"/>
          <a:ext cx="10515600" cy="1013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Hyperparameter tuning: </a:t>
          </a:r>
          <a:r>
            <a:rPr lang="en-US" sz="2000" kern="1200"/>
            <a:t>Cross validation can be used to optimize the hyperparameters of a model, such as the regularization parameter, by selecting the values that result in the best performance on the validation set.</a:t>
          </a:r>
        </a:p>
      </dsp:txBody>
      <dsp:txXfrm>
        <a:off x="0" y="2026876"/>
        <a:ext cx="10515600" cy="1013438"/>
      </dsp:txXfrm>
    </dsp:sp>
    <dsp:sp modelId="{5FC0F4FC-9E0C-4573-8416-FC22A49A0EB7}">
      <dsp:nvSpPr>
        <dsp:cNvPr id="0" name=""/>
        <dsp:cNvSpPr/>
      </dsp:nvSpPr>
      <dsp:spPr>
        <a:xfrm>
          <a:off x="0" y="3040314"/>
          <a:ext cx="10515600"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2F5488F-468C-406F-9FB1-40B78ECD107D}">
      <dsp:nvSpPr>
        <dsp:cNvPr id="0" name=""/>
        <dsp:cNvSpPr/>
      </dsp:nvSpPr>
      <dsp:spPr>
        <a:xfrm>
          <a:off x="0" y="3040314"/>
          <a:ext cx="10515600" cy="1013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Data Efficient: </a:t>
          </a:r>
          <a:r>
            <a:rPr lang="en-US" sz="2000" kern="1200"/>
            <a:t>Cross validation allows the use of all the available data for both training and validation, making it a more data-efficient method compared to traditional validation techniques.</a:t>
          </a:r>
        </a:p>
      </dsp:txBody>
      <dsp:txXfrm>
        <a:off x="0" y="3040314"/>
        <a:ext cx="10515600" cy="10134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0DC6B-E368-4B0A-AAA9-77A89F9E9921}">
      <dsp:nvSpPr>
        <dsp:cNvPr id="0" name=""/>
        <dsp:cNvSpPr/>
      </dsp:nvSpPr>
      <dsp:spPr>
        <a:xfrm>
          <a:off x="0" y="84058"/>
          <a:ext cx="10515600" cy="115478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Computationally Expensive: </a:t>
          </a:r>
          <a:r>
            <a:rPr lang="en-US" sz="2100" kern="1200"/>
            <a:t>Cross validation can be computationally expensive, especially when the number of folds is large or when the model is complex and requires a long time to train.</a:t>
          </a:r>
        </a:p>
      </dsp:txBody>
      <dsp:txXfrm>
        <a:off x="56372" y="140430"/>
        <a:ext cx="10402856" cy="1042045"/>
      </dsp:txXfrm>
    </dsp:sp>
    <dsp:sp modelId="{D7A40146-D10C-4AAC-8283-E479C08C4FFD}">
      <dsp:nvSpPr>
        <dsp:cNvPr id="0" name=""/>
        <dsp:cNvSpPr/>
      </dsp:nvSpPr>
      <dsp:spPr>
        <a:xfrm>
          <a:off x="0" y="1299328"/>
          <a:ext cx="10515600" cy="115478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Time-Consuming: </a:t>
          </a:r>
          <a:r>
            <a:rPr lang="en-US" sz="2100" kern="1200"/>
            <a:t>Cross validation can be time-consuming, especially when there are many hyperparameters to tune or when multiple models need to be compared.</a:t>
          </a:r>
        </a:p>
      </dsp:txBody>
      <dsp:txXfrm>
        <a:off x="56372" y="1355700"/>
        <a:ext cx="10402856" cy="1042045"/>
      </dsp:txXfrm>
    </dsp:sp>
    <dsp:sp modelId="{03A05358-652D-4F6B-BBA7-E1A2E9B14A94}">
      <dsp:nvSpPr>
        <dsp:cNvPr id="0" name=""/>
        <dsp:cNvSpPr/>
      </dsp:nvSpPr>
      <dsp:spPr>
        <a:xfrm>
          <a:off x="0" y="2514598"/>
          <a:ext cx="10515600" cy="115478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Bias-Variance Tradeoff: </a:t>
          </a:r>
          <a:r>
            <a:rPr lang="en-US" sz="2100" kern="1200"/>
            <a:t>The choice of the number of folds in cross validation can impact the bias-variance tradeoff, i.e., too few folds may result in high variance, while too many folds may result in high bias.</a:t>
          </a:r>
        </a:p>
      </dsp:txBody>
      <dsp:txXfrm>
        <a:off x="56372" y="2570970"/>
        <a:ext cx="10402856" cy="1042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E75CD-FF07-42BF-A2EF-0B70D257F65E}">
      <dsp:nvSpPr>
        <dsp:cNvPr id="0" name=""/>
        <dsp:cNvSpPr/>
      </dsp:nvSpPr>
      <dsp:spPr>
        <a:xfrm>
          <a:off x="-5312765" y="-813628"/>
          <a:ext cx="6326258" cy="6326258"/>
        </a:xfrm>
        <a:prstGeom prst="blockArc">
          <a:avLst>
            <a:gd name="adj1" fmla="val 18900000"/>
            <a:gd name="adj2" fmla="val 2700000"/>
            <a:gd name="adj3" fmla="val 34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70CA4-8E02-4DD5-8D92-505BD1C85046}">
      <dsp:nvSpPr>
        <dsp:cNvPr id="0" name=""/>
        <dsp:cNvSpPr/>
      </dsp:nvSpPr>
      <dsp:spPr>
        <a:xfrm>
          <a:off x="530617" y="361259"/>
          <a:ext cx="9919766" cy="72289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3797" tIns="60960" rIns="60960" bIns="60960" numCol="1" spcCol="1270" anchor="ctr" anchorCtr="0">
          <a:noAutofit/>
        </a:bodyPr>
        <a:lstStyle/>
        <a:p>
          <a:pPr marL="0" lvl="0" indent="0" algn="just" defTabSz="1066800">
            <a:lnSpc>
              <a:spcPct val="90000"/>
            </a:lnSpc>
            <a:spcBef>
              <a:spcPct val="0"/>
            </a:spcBef>
            <a:spcAft>
              <a:spcPct val="35000"/>
            </a:spcAft>
            <a:buNone/>
          </a:pPr>
          <a:r>
            <a:rPr lang="en-US" sz="2400" kern="1200" dirty="0"/>
            <a:t>Best practices include shuffling of data before splitting, so that the test set represents all members of the dataset.</a:t>
          </a:r>
        </a:p>
      </dsp:txBody>
      <dsp:txXfrm>
        <a:off x="530617" y="361259"/>
        <a:ext cx="9919766" cy="722894"/>
      </dsp:txXfrm>
    </dsp:sp>
    <dsp:sp modelId="{19405F25-7C1F-4CC5-8366-98F726BF7CED}">
      <dsp:nvSpPr>
        <dsp:cNvPr id="0" name=""/>
        <dsp:cNvSpPr/>
      </dsp:nvSpPr>
      <dsp:spPr>
        <a:xfrm>
          <a:off x="78808" y="270897"/>
          <a:ext cx="903618" cy="90361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BF14112-8B3B-44CC-9668-F130A812BDBC}">
      <dsp:nvSpPr>
        <dsp:cNvPr id="0" name=""/>
        <dsp:cNvSpPr/>
      </dsp:nvSpPr>
      <dsp:spPr>
        <a:xfrm>
          <a:off x="945069" y="1445788"/>
          <a:ext cx="9505314" cy="72289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3797" tIns="60960" rIns="60960" bIns="60960" numCol="1" spcCol="1270" anchor="ctr" anchorCtr="0">
          <a:noAutofit/>
        </a:bodyPr>
        <a:lstStyle/>
        <a:p>
          <a:pPr marL="0" lvl="0" indent="0" algn="just" defTabSz="1066800">
            <a:lnSpc>
              <a:spcPct val="90000"/>
            </a:lnSpc>
            <a:spcBef>
              <a:spcPct val="0"/>
            </a:spcBef>
            <a:spcAft>
              <a:spcPct val="35000"/>
            </a:spcAft>
            <a:buNone/>
          </a:pPr>
          <a:r>
            <a:rPr lang="en-US" sz="2400" kern="1200"/>
            <a:t>The Machine Learning models are trained using X_train and y_train parts of the data.</a:t>
          </a:r>
        </a:p>
      </dsp:txBody>
      <dsp:txXfrm>
        <a:off x="945069" y="1445788"/>
        <a:ext cx="9505314" cy="722894"/>
      </dsp:txXfrm>
    </dsp:sp>
    <dsp:sp modelId="{46AA1479-37BF-444D-BB4D-7CC172E3D037}">
      <dsp:nvSpPr>
        <dsp:cNvPr id="0" name=""/>
        <dsp:cNvSpPr/>
      </dsp:nvSpPr>
      <dsp:spPr>
        <a:xfrm>
          <a:off x="493260" y="1355427"/>
          <a:ext cx="903618" cy="90361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0910A3F-5469-477A-ABE7-5E037B8B2D4D}">
      <dsp:nvSpPr>
        <dsp:cNvPr id="0" name=""/>
        <dsp:cNvSpPr/>
      </dsp:nvSpPr>
      <dsp:spPr>
        <a:xfrm>
          <a:off x="945069" y="2530318"/>
          <a:ext cx="9505314" cy="72289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3797" tIns="60960" rIns="60960" bIns="60960" numCol="1" spcCol="1270" anchor="ctr" anchorCtr="0">
          <a:noAutofit/>
        </a:bodyPr>
        <a:lstStyle/>
        <a:p>
          <a:pPr marL="0" lvl="0" indent="0" algn="just" defTabSz="1066800">
            <a:lnSpc>
              <a:spcPct val="90000"/>
            </a:lnSpc>
            <a:spcBef>
              <a:spcPct val="0"/>
            </a:spcBef>
            <a:spcAft>
              <a:spcPct val="35000"/>
            </a:spcAft>
            <a:buNone/>
          </a:pPr>
          <a:r>
            <a:rPr lang="en-US" sz="2400" kern="1200"/>
            <a:t>After learning is complete, the model is then tested using X_test part of the dataset and the model predicts answers (y_pred) based on its learning.</a:t>
          </a:r>
        </a:p>
      </dsp:txBody>
      <dsp:txXfrm>
        <a:off x="945069" y="2530318"/>
        <a:ext cx="9505314" cy="722894"/>
      </dsp:txXfrm>
    </dsp:sp>
    <dsp:sp modelId="{D45A3775-761F-43CB-8364-E8947DAD21DD}">
      <dsp:nvSpPr>
        <dsp:cNvPr id="0" name=""/>
        <dsp:cNvSpPr/>
      </dsp:nvSpPr>
      <dsp:spPr>
        <a:xfrm>
          <a:off x="493260" y="2439956"/>
          <a:ext cx="903618" cy="90361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2F264C3-8CB8-4FEA-A48C-4CA887FF4E5A}">
      <dsp:nvSpPr>
        <dsp:cNvPr id="0" name=""/>
        <dsp:cNvSpPr/>
      </dsp:nvSpPr>
      <dsp:spPr>
        <a:xfrm>
          <a:off x="530617" y="3614848"/>
          <a:ext cx="9919766" cy="72289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3797" tIns="60960" rIns="60960" bIns="60960" numCol="1" spcCol="1270" anchor="ctr" anchorCtr="0">
          <a:noAutofit/>
        </a:bodyPr>
        <a:lstStyle/>
        <a:p>
          <a:pPr marL="0" lvl="0" indent="0" algn="just" defTabSz="1066800">
            <a:lnSpc>
              <a:spcPct val="90000"/>
            </a:lnSpc>
            <a:spcBef>
              <a:spcPct val="0"/>
            </a:spcBef>
            <a:spcAft>
              <a:spcPct val="35000"/>
            </a:spcAft>
            <a:buNone/>
          </a:pPr>
          <a:r>
            <a:rPr lang="en-US" sz="2400" kern="1200"/>
            <a:t>At last, the model’s prediction (y_pred) is compared with the actual outputs (y_test) and model’s performance is evaluated.</a:t>
          </a:r>
        </a:p>
      </dsp:txBody>
      <dsp:txXfrm>
        <a:off x="530617" y="3614848"/>
        <a:ext cx="9919766" cy="722894"/>
      </dsp:txXfrm>
    </dsp:sp>
    <dsp:sp modelId="{007009F2-D5BA-47F8-BBAC-46A36573A32F}">
      <dsp:nvSpPr>
        <dsp:cNvPr id="0" name=""/>
        <dsp:cNvSpPr/>
      </dsp:nvSpPr>
      <dsp:spPr>
        <a:xfrm>
          <a:off x="78808" y="3524486"/>
          <a:ext cx="903618" cy="90361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6B4AE-9530-473C-829E-82838E2C63B4}">
      <dsp:nvSpPr>
        <dsp:cNvPr id="0" name=""/>
        <dsp:cNvSpPr/>
      </dsp:nvSpPr>
      <dsp:spPr>
        <a:xfrm>
          <a:off x="0" y="2996"/>
          <a:ext cx="10371454" cy="9547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training set is the portion of the dataset used to train the machine learning model. </a:t>
          </a:r>
        </a:p>
      </dsp:txBody>
      <dsp:txXfrm>
        <a:off x="46606" y="49602"/>
        <a:ext cx="10278242" cy="861508"/>
      </dsp:txXfrm>
    </dsp:sp>
    <dsp:sp modelId="{6543A1B0-1642-4233-BCCA-3C6B8EB22583}">
      <dsp:nvSpPr>
        <dsp:cNvPr id="0" name=""/>
        <dsp:cNvSpPr/>
      </dsp:nvSpPr>
      <dsp:spPr>
        <a:xfrm>
          <a:off x="0" y="1055636"/>
          <a:ext cx="10371454" cy="9547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It contains examples of input data along with their corresponding output labels or target values. </a:t>
          </a:r>
        </a:p>
      </dsp:txBody>
      <dsp:txXfrm>
        <a:off x="46606" y="1102242"/>
        <a:ext cx="10278242" cy="861508"/>
      </dsp:txXfrm>
    </dsp:sp>
    <dsp:sp modelId="{341A6354-D23B-488D-90EE-B6EA2C65F569}">
      <dsp:nvSpPr>
        <dsp:cNvPr id="0" name=""/>
        <dsp:cNvSpPr/>
      </dsp:nvSpPr>
      <dsp:spPr>
        <a:xfrm>
          <a:off x="0" y="2108276"/>
          <a:ext cx="10371454" cy="9547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During the training process, the model learns patterns and relationships in the training data that allow it to make predictions or decisions.</a:t>
          </a:r>
        </a:p>
      </dsp:txBody>
      <dsp:txXfrm>
        <a:off x="46606" y="2154882"/>
        <a:ext cx="10278242" cy="8615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31A5B5-26F9-4D37-B27F-0BA3EFADDA08}">
      <dsp:nvSpPr>
        <dsp:cNvPr id="0" name=""/>
        <dsp:cNvSpPr/>
      </dsp:nvSpPr>
      <dsp:spPr>
        <a:xfrm>
          <a:off x="0" y="0"/>
          <a:ext cx="10724054"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301B0AB-83F5-4F10-8953-3D7826D3DA21}">
      <dsp:nvSpPr>
        <dsp:cNvPr id="0" name=""/>
        <dsp:cNvSpPr/>
      </dsp:nvSpPr>
      <dsp:spPr>
        <a:xfrm>
          <a:off x="0" y="0"/>
          <a:ext cx="10724054" cy="944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It is also called validation (or valid) set. </a:t>
          </a:r>
        </a:p>
      </dsp:txBody>
      <dsp:txXfrm>
        <a:off x="0" y="0"/>
        <a:ext cx="10724054" cy="944495"/>
      </dsp:txXfrm>
    </dsp:sp>
    <dsp:sp modelId="{AB1A4099-79BB-401D-AE49-4141E9797AA1}">
      <dsp:nvSpPr>
        <dsp:cNvPr id="0" name=""/>
        <dsp:cNvSpPr/>
      </dsp:nvSpPr>
      <dsp:spPr>
        <a:xfrm>
          <a:off x="0" y="944495"/>
          <a:ext cx="10724054"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6F3CB6F-F5C1-4493-981D-CEBC1B9D4CA8}">
      <dsp:nvSpPr>
        <dsp:cNvPr id="0" name=""/>
        <dsp:cNvSpPr/>
      </dsp:nvSpPr>
      <dsp:spPr>
        <a:xfrm>
          <a:off x="0" y="944495"/>
          <a:ext cx="10724054" cy="944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The dev set is used to evaluate the performance of the model during training and tune hyperparameters. </a:t>
          </a:r>
        </a:p>
      </dsp:txBody>
      <dsp:txXfrm>
        <a:off x="0" y="944495"/>
        <a:ext cx="10724054" cy="944495"/>
      </dsp:txXfrm>
    </dsp:sp>
    <dsp:sp modelId="{69E44D48-2AFE-492F-BDB8-B9431DB0E829}">
      <dsp:nvSpPr>
        <dsp:cNvPr id="0" name=""/>
        <dsp:cNvSpPr/>
      </dsp:nvSpPr>
      <dsp:spPr>
        <a:xfrm>
          <a:off x="0" y="1888990"/>
          <a:ext cx="10724054"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B517B96-1650-4868-9F4E-93DCA44EC6D0}">
      <dsp:nvSpPr>
        <dsp:cNvPr id="0" name=""/>
        <dsp:cNvSpPr/>
      </dsp:nvSpPr>
      <dsp:spPr>
        <a:xfrm>
          <a:off x="0" y="1888990"/>
          <a:ext cx="10724054" cy="944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It serves as an independent dataset that helps assess how well the model generalizes to unseen data. </a:t>
          </a:r>
        </a:p>
      </dsp:txBody>
      <dsp:txXfrm>
        <a:off x="0" y="1888990"/>
        <a:ext cx="10724054" cy="944495"/>
      </dsp:txXfrm>
    </dsp:sp>
    <dsp:sp modelId="{09ABDF1F-A09D-4C8B-A533-2B5965B58C97}">
      <dsp:nvSpPr>
        <dsp:cNvPr id="0" name=""/>
        <dsp:cNvSpPr/>
      </dsp:nvSpPr>
      <dsp:spPr>
        <a:xfrm>
          <a:off x="0" y="2833486"/>
          <a:ext cx="10724054"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C0B799D-6863-40B3-AEF0-84AE36004203}">
      <dsp:nvSpPr>
        <dsp:cNvPr id="0" name=""/>
        <dsp:cNvSpPr/>
      </dsp:nvSpPr>
      <dsp:spPr>
        <a:xfrm>
          <a:off x="0" y="2833486"/>
          <a:ext cx="10724054" cy="944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By monitoring the model's performance on the validation set, adjustments can be made to optimize its performance and prevent overfitting.</a:t>
          </a:r>
        </a:p>
      </dsp:txBody>
      <dsp:txXfrm>
        <a:off x="0" y="2833486"/>
        <a:ext cx="10724054" cy="9444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373ED-2198-4E5E-8F1F-826D846A1AD8}">
      <dsp:nvSpPr>
        <dsp:cNvPr id="0" name=""/>
        <dsp:cNvSpPr/>
      </dsp:nvSpPr>
      <dsp:spPr>
        <a:xfrm>
          <a:off x="0" y="0"/>
          <a:ext cx="11135417"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DA3DE20-98AF-48DE-8DF3-9A6187B3E0BF}">
      <dsp:nvSpPr>
        <dsp:cNvPr id="0" name=""/>
        <dsp:cNvSpPr/>
      </dsp:nvSpPr>
      <dsp:spPr>
        <a:xfrm>
          <a:off x="0" y="0"/>
          <a:ext cx="11135417" cy="1031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The test set is used to evaluate the final performance of the trained model and to provide unbiased assessment of the model's ability to make predictions or decisions on unseen data.  </a:t>
          </a:r>
        </a:p>
      </dsp:txBody>
      <dsp:txXfrm>
        <a:off x="0" y="0"/>
        <a:ext cx="11135417" cy="1031803"/>
      </dsp:txXfrm>
    </dsp:sp>
    <dsp:sp modelId="{6ADC5435-ACC3-403E-B24A-0DC12E917B46}">
      <dsp:nvSpPr>
        <dsp:cNvPr id="0" name=""/>
        <dsp:cNvSpPr/>
      </dsp:nvSpPr>
      <dsp:spPr>
        <a:xfrm>
          <a:off x="0" y="1031803"/>
          <a:ext cx="11135417"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BD5658C-54B4-4B0A-ACD3-FC44049596FF}">
      <dsp:nvSpPr>
        <dsp:cNvPr id="0" name=""/>
        <dsp:cNvSpPr/>
      </dsp:nvSpPr>
      <dsp:spPr>
        <a:xfrm>
          <a:off x="0" y="1031803"/>
          <a:ext cx="11135417" cy="1031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The test set should not be used during model training or hyperparameter tuning to ensure an objective evaluation of the model's generalization performance.</a:t>
          </a:r>
        </a:p>
      </dsp:txBody>
      <dsp:txXfrm>
        <a:off x="0" y="1031803"/>
        <a:ext cx="11135417" cy="1031803"/>
      </dsp:txXfrm>
    </dsp:sp>
    <dsp:sp modelId="{CEA66639-87D3-4238-AD16-2E269BFA885F}">
      <dsp:nvSpPr>
        <dsp:cNvPr id="0" name=""/>
        <dsp:cNvSpPr/>
      </dsp:nvSpPr>
      <dsp:spPr>
        <a:xfrm>
          <a:off x="0" y="2063606"/>
          <a:ext cx="11135417"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0ECA9EC-7767-42D1-AFB1-FB89A68220ED}">
      <dsp:nvSpPr>
        <dsp:cNvPr id="0" name=""/>
        <dsp:cNvSpPr/>
      </dsp:nvSpPr>
      <dsp:spPr>
        <a:xfrm>
          <a:off x="0" y="2063606"/>
          <a:ext cx="11135417" cy="1031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The typical division ratio among these sets depends on factors such as the size of the dataset and the specific requirements of the problem. </a:t>
          </a:r>
        </a:p>
      </dsp:txBody>
      <dsp:txXfrm>
        <a:off x="0" y="2063606"/>
        <a:ext cx="11135417" cy="1031803"/>
      </dsp:txXfrm>
    </dsp:sp>
    <dsp:sp modelId="{32271407-9EF1-413A-AF14-8ADB9ED46847}">
      <dsp:nvSpPr>
        <dsp:cNvPr id="0" name=""/>
        <dsp:cNvSpPr/>
      </dsp:nvSpPr>
      <dsp:spPr>
        <a:xfrm>
          <a:off x="0" y="3095409"/>
          <a:ext cx="11135417"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1FE651B-D101-4DA8-9C7F-244DD7E3BF89}">
      <dsp:nvSpPr>
        <dsp:cNvPr id="0" name=""/>
        <dsp:cNvSpPr/>
      </dsp:nvSpPr>
      <dsp:spPr>
        <a:xfrm>
          <a:off x="0" y="3095409"/>
          <a:ext cx="11135417" cy="1031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Common practice is to allocate most of the data to the training set (e.g., 70-80%), and smaller portions to the validation set (e.g., 10-15%), and a separate portion to the test set (e.g., 10-15%).</a:t>
          </a:r>
        </a:p>
      </dsp:txBody>
      <dsp:txXfrm>
        <a:off x="0" y="3095409"/>
        <a:ext cx="11135417" cy="1031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9D682-0CF0-40AF-8AD9-DEFECE76DF8B}">
      <dsp:nvSpPr>
        <dsp:cNvPr id="0" name=""/>
        <dsp:cNvSpPr/>
      </dsp:nvSpPr>
      <dsp:spPr>
        <a:xfrm>
          <a:off x="0" y="827"/>
          <a:ext cx="10515600" cy="81675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Cross validation is a technique used in machine learning to evaluate the performance of a model on unseen data. </a:t>
          </a:r>
        </a:p>
      </dsp:txBody>
      <dsp:txXfrm>
        <a:off x="39871" y="40698"/>
        <a:ext cx="10435858" cy="737012"/>
      </dsp:txXfrm>
    </dsp:sp>
    <dsp:sp modelId="{13404B2C-5078-457A-AE4A-3E8D4A5A59C9}">
      <dsp:nvSpPr>
        <dsp:cNvPr id="0" name=""/>
        <dsp:cNvSpPr/>
      </dsp:nvSpPr>
      <dsp:spPr>
        <a:xfrm>
          <a:off x="0" y="826498"/>
          <a:ext cx="10515600" cy="81675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It involves dividing the available data into multiple folds or subsets, using one of these folds as a validation set, and training the model on the remaining folds. </a:t>
          </a:r>
        </a:p>
      </dsp:txBody>
      <dsp:txXfrm>
        <a:off x="39871" y="866369"/>
        <a:ext cx="10435858" cy="737012"/>
      </dsp:txXfrm>
    </dsp:sp>
    <dsp:sp modelId="{4C2B7A55-9523-41E5-BD2C-EA451F01F071}">
      <dsp:nvSpPr>
        <dsp:cNvPr id="0" name=""/>
        <dsp:cNvSpPr/>
      </dsp:nvSpPr>
      <dsp:spPr>
        <a:xfrm>
          <a:off x="0" y="1652168"/>
          <a:ext cx="10515600" cy="81675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This process is repeated multiple times, each time using a different fold as the validation set. </a:t>
          </a:r>
        </a:p>
      </dsp:txBody>
      <dsp:txXfrm>
        <a:off x="39871" y="1692039"/>
        <a:ext cx="10435858" cy="737012"/>
      </dsp:txXfrm>
    </dsp:sp>
    <dsp:sp modelId="{B141F21C-B99C-4281-A5C8-36AD60E5B66E}">
      <dsp:nvSpPr>
        <dsp:cNvPr id="0" name=""/>
        <dsp:cNvSpPr/>
      </dsp:nvSpPr>
      <dsp:spPr>
        <a:xfrm>
          <a:off x="0" y="2477839"/>
          <a:ext cx="10515600" cy="81675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Finally, the results from each validation step are averaged to produce a more robust estimate of the model’s performance. </a:t>
          </a:r>
        </a:p>
      </dsp:txBody>
      <dsp:txXfrm>
        <a:off x="39871" y="2517710"/>
        <a:ext cx="10435858" cy="737012"/>
      </dsp:txXfrm>
    </dsp:sp>
    <dsp:sp modelId="{6ED62BEE-2667-4DFF-89D8-958D5C0D3CB2}">
      <dsp:nvSpPr>
        <dsp:cNvPr id="0" name=""/>
        <dsp:cNvSpPr/>
      </dsp:nvSpPr>
      <dsp:spPr>
        <a:xfrm>
          <a:off x="0" y="3303509"/>
          <a:ext cx="10515600" cy="81675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Cross validation is an important step in the machine learning process and helps to ensure that the model selected for deployment is robust and generalizes well to new data.</a:t>
          </a:r>
        </a:p>
      </dsp:txBody>
      <dsp:txXfrm>
        <a:off x="39871" y="3343380"/>
        <a:ext cx="10435858" cy="7370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EE35C-DE2D-44AF-A162-18956C096CAA}">
      <dsp:nvSpPr>
        <dsp:cNvPr id="0" name=""/>
        <dsp:cNvSpPr/>
      </dsp:nvSpPr>
      <dsp:spPr>
        <a:xfrm>
          <a:off x="0" y="0"/>
          <a:ext cx="5257798"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80A9432-339F-4B0E-BA64-6137E9A39F6F}">
      <dsp:nvSpPr>
        <dsp:cNvPr id="0" name=""/>
        <dsp:cNvSpPr/>
      </dsp:nvSpPr>
      <dsp:spPr>
        <a:xfrm>
          <a:off x="0" y="0"/>
          <a:ext cx="5257798" cy="1932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The </a:t>
          </a:r>
          <a:r>
            <a:rPr lang="en-US" sz="2300" b="1" kern="1200"/>
            <a:t>main purpose</a:t>
          </a:r>
          <a:r>
            <a:rPr lang="en-US" sz="2300" kern="1200"/>
            <a:t> of cross validation is to </a:t>
          </a:r>
          <a:r>
            <a:rPr lang="en-US" sz="2300" u="sng" kern="1200"/>
            <a:t>prevent overfitting</a:t>
          </a:r>
          <a:r>
            <a:rPr lang="en-US" sz="2300" kern="1200"/>
            <a:t>, which occurs when a model is trained too well on the training data and performs poorly on new, unseen data.</a:t>
          </a:r>
        </a:p>
      </dsp:txBody>
      <dsp:txXfrm>
        <a:off x="0" y="0"/>
        <a:ext cx="5257798" cy="1932287"/>
      </dsp:txXfrm>
    </dsp:sp>
    <dsp:sp modelId="{12A55E4B-DC11-4867-816F-84B7C344B5C9}">
      <dsp:nvSpPr>
        <dsp:cNvPr id="0" name=""/>
        <dsp:cNvSpPr/>
      </dsp:nvSpPr>
      <dsp:spPr>
        <a:xfrm>
          <a:off x="0" y="1932287"/>
          <a:ext cx="5257798"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8FDFD9D-E90A-4CF1-9125-E40DDE54B291}">
      <dsp:nvSpPr>
        <dsp:cNvPr id="0" name=""/>
        <dsp:cNvSpPr/>
      </dsp:nvSpPr>
      <dsp:spPr>
        <a:xfrm>
          <a:off x="0" y="1932287"/>
          <a:ext cx="5257798" cy="1932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By evaluating the model on multiple validation sets, </a:t>
          </a:r>
          <a:r>
            <a:rPr lang="en-US" sz="2300" b="1" kern="1200"/>
            <a:t>cross validation provides a more realistic estimate of the model’s generalization performance</a:t>
          </a:r>
          <a:r>
            <a:rPr lang="en-US" sz="2300" kern="1200"/>
            <a:t>, i.e., its ability to perform well on new, unseen data.</a:t>
          </a:r>
        </a:p>
      </dsp:txBody>
      <dsp:txXfrm>
        <a:off x="0" y="1932287"/>
        <a:ext cx="5257798" cy="19322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7B334-444B-4792-8D23-7B253ADDE28B}">
      <dsp:nvSpPr>
        <dsp:cNvPr id="0" name=""/>
        <dsp:cNvSpPr/>
      </dsp:nvSpPr>
      <dsp:spPr>
        <a:xfrm>
          <a:off x="0" y="1654"/>
          <a:ext cx="10944426"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7A26B03-E3EB-434C-AB07-D19419736890}">
      <dsp:nvSpPr>
        <dsp:cNvPr id="0" name=""/>
        <dsp:cNvSpPr/>
      </dsp:nvSpPr>
      <dsp:spPr>
        <a:xfrm>
          <a:off x="0" y="1654"/>
          <a:ext cx="10944426" cy="11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In Holdout Validation, we perform training on the 50% of the given dataset and rest 50% is used for the testing purpose. </a:t>
          </a:r>
        </a:p>
      </dsp:txBody>
      <dsp:txXfrm>
        <a:off x="0" y="1654"/>
        <a:ext cx="10944426" cy="1128340"/>
      </dsp:txXfrm>
    </dsp:sp>
    <dsp:sp modelId="{1D1129DF-1686-4B31-8DAD-4BA38498FD20}">
      <dsp:nvSpPr>
        <dsp:cNvPr id="0" name=""/>
        <dsp:cNvSpPr/>
      </dsp:nvSpPr>
      <dsp:spPr>
        <a:xfrm>
          <a:off x="0" y="1129994"/>
          <a:ext cx="10944426"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D10CEDF-4C8E-4DBE-9F41-30A4B9BDEE7E}">
      <dsp:nvSpPr>
        <dsp:cNvPr id="0" name=""/>
        <dsp:cNvSpPr/>
      </dsp:nvSpPr>
      <dsp:spPr>
        <a:xfrm>
          <a:off x="0" y="1129994"/>
          <a:ext cx="10944426" cy="11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It’s a simple and quick way to evaluate a model. </a:t>
          </a:r>
        </a:p>
      </dsp:txBody>
      <dsp:txXfrm>
        <a:off x="0" y="1129994"/>
        <a:ext cx="10944426" cy="1128340"/>
      </dsp:txXfrm>
    </dsp:sp>
    <dsp:sp modelId="{C8ECBCDB-C831-4DDF-991A-53020800DC7E}">
      <dsp:nvSpPr>
        <dsp:cNvPr id="0" name=""/>
        <dsp:cNvSpPr/>
      </dsp:nvSpPr>
      <dsp:spPr>
        <a:xfrm>
          <a:off x="0" y="2258334"/>
          <a:ext cx="10944426"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4107948-7CF7-4B92-A81C-B2756E1DC40D}">
      <dsp:nvSpPr>
        <dsp:cNvPr id="0" name=""/>
        <dsp:cNvSpPr/>
      </dsp:nvSpPr>
      <dsp:spPr>
        <a:xfrm>
          <a:off x="0" y="2258334"/>
          <a:ext cx="10944426" cy="11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The major drawback of this method is that we perform training on the 50% of the dataset, it may possible that the remaining 50% of the data contains some important information which we are leaving while training our model i.e., higher bias.</a:t>
          </a:r>
        </a:p>
      </dsp:txBody>
      <dsp:txXfrm>
        <a:off x="0" y="2258334"/>
        <a:ext cx="10944426" cy="1128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207A1-6642-4912-BE6E-AC722943B85D}">
      <dsp:nvSpPr>
        <dsp:cNvPr id="0" name=""/>
        <dsp:cNvSpPr/>
      </dsp:nvSpPr>
      <dsp:spPr>
        <a:xfrm>
          <a:off x="0" y="2047"/>
          <a:ext cx="1075343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80F69DF-4A50-4591-841F-3AB7D02F9790}">
      <dsp:nvSpPr>
        <dsp:cNvPr id="0" name=""/>
        <dsp:cNvSpPr/>
      </dsp:nvSpPr>
      <dsp:spPr>
        <a:xfrm>
          <a:off x="0" y="2047"/>
          <a:ext cx="10753434" cy="6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In this method, we perform training on the whole dataset but leaves only one data-point of the available dataset and then iterates for each data-point. </a:t>
          </a:r>
        </a:p>
      </dsp:txBody>
      <dsp:txXfrm>
        <a:off x="0" y="2047"/>
        <a:ext cx="10753434" cy="698210"/>
      </dsp:txXfrm>
    </dsp:sp>
    <dsp:sp modelId="{C391EB71-0EA9-4543-BA69-8D8723A6D082}">
      <dsp:nvSpPr>
        <dsp:cNvPr id="0" name=""/>
        <dsp:cNvSpPr/>
      </dsp:nvSpPr>
      <dsp:spPr>
        <a:xfrm>
          <a:off x="0" y="700257"/>
          <a:ext cx="1075343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EB71AF5-D052-45DF-83DC-C342963F562D}">
      <dsp:nvSpPr>
        <dsp:cNvPr id="0" name=""/>
        <dsp:cNvSpPr/>
      </dsp:nvSpPr>
      <dsp:spPr>
        <a:xfrm>
          <a:off x="0" y="700257"/>
          <a:ext cx="10753434" cy="6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In LOOCV, the model is trained on n-1 samples and tested on the one omitted sample, repeating this process for each data point in the dataset. </a:t>
          </a:r>
        </a:p>
      </dsp:txBody>
      <dsp:txXfrm>
        <a:off x="0" y="700257"/>
        <a:ext cx="10753434" cy="698210"/>
      </dsp:txXfrm>
    </dsp:sp>
    <dsp:sp modelId="{9CB1B61C-B88C-4B29-A4BC-9C583E440514}">
      <dsp:nvSpPr>
        <dsp:cNvPr id="0" name=""/>
        <dsp:cNvSpPr/>
      </dsp:nvSpPr>
      <dsp:spPr>
        <a:xfrm>
          <a:off x="0" y="1398467"/>
          <a:ext cx="1075343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AEAC2A3-61D7-45E2-9A5C-F0D0B04FDB1E}">
      <dsp:nvSpPr>
        <dsp:cNvPr id="0" name=""/>
        <dsp:cNvSpPr/>
      </dsp:nvSpPr>
      <dsp:spPr>
        <a:xfrm>
          <a:off x="0" y="1398467"/>
          <a:ext cx="10753434" cy="6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An advantage of using this method is that we make use of all data points and hence it is low bias.</a:t>
          </a:r>
        </a:p>
      </dsp:txBody>
      <dsp:txXfrm>
        <a:off x="0" y="1398467"/>
        <a:ext cx="10753434" cy="698210"/>
      </dsp:txXfrm>
    </dsp:sp>
    <dsp:sp modelId="{D7C0A95B-55E6-4586-BD71-E3007F4C6C5C}">
      <dsp:nvSpPr>
        <dsp:cNvPr id="0" name=""/>
        <dsp:cNvSpPr/>
      </dsp:nvSpPr>
      <dsp:spPr>
        <a:xfrm>
          <a:off x="0" y="2096678"/>
          <a:ext cx="1075343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285521A-A02E-42CA-A5DA-E30B63945717}">
      <dsp:nvSpPr>
        <dsp:cNvPr id="0" name=""/>
        <dsp:cNvSpPr/>
      </dsp:nvSpPr>
      <dsp:spPr>
        <a:xfrm>
          <a:off x="0" y="2096678"/>
          <a:ext cx="10753434" cy="6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The major drawback of this method is that it leads to higher variation in the testing model as we are testing against one data point. </a:t>
          </a:r>
        </a:p>
      </dsp:txBody>
      <dsp:txXfrm>
        <a:off x="0" y="2096678"/>
        <a:ext cx="10753434" cy="698210"/>
      </dsp:txXfrm>
    </dsp:sp>
    <dsp:sp modelId="{978C8882-75F9-4ADA-A9FE-74A74381FB45}">
      <dsp:nvSpPr>
        <dsp:cNvPr id="0" name=""/>
        <dsp:cNvSpPr/>
      </dsp:nvSpPr>
      <dsp:spPr>
        <a:xfrm>
          <a:off x="0" y="2794888"/>
          <a:ext cx="1075343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13CEFEC-4C81-4442-A0BA-DC6D4462B2A1}">
      <dsp:nvSpPr>
        <dsp:cNvPr id="0" name=""/>
        <dsp:cNvSpPr/>
      </dsp:nvSpPr>
      <dsp:spPr>
        <a:xfrm>
          <a:off x="0" y="2794888"/>
          <a:ext cx="10753434" cy="6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If the data point is an outlier it can lead to higher variation. </a:t>
          </a:r>
        </a:p>
      </dsp:txBody>
      <dsp:txXfrm>
        <a:off x="0" y="2794888"/>
        <a:ext cx="10753434" cy="698210"/>
      </dsp:txXfrm>
    </dsp:sp>
    <dsp:sp modelId="{126852D3-F0AB-45CE-8627-ECB73DC7BBB5}">
      <dsp:nvSpPr>
        <dsp:cNvPr id="0" name=""/>
        <dsp:cNvSpPr/>
      </dsp:nvSpPr>
      <dsp:spPr>
        <a:xfrm>
          <a:off x="0" y="3493098"/>
          <a:ext cx="1075343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F5B7748-7521-4000-AEFD-70A8A6B55BE1}">
      <dsp:nvSpPr>
        <dsp:cNvPr id="0" name=""/>
        <dsp:cNvSpPr/>
      </dsp:nvSpPr>
      <dsp:spPr>
        <a:xfrm>
          <a:off x="0" y="3493098"/>
          <a:ext cx="10753434" cy="698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Another drawback is it takes a lot of execution time as it iterates over ‘the number of data points’ times.</a:t>
          </a:r>
        </a:p>
      </dsp:txBody>
      <dsp:txXfrm>
        <a:off x="0" y="3493098"/>
        <a:ext cx="10753434" cy="6982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t>9/18/2025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t>‹#›</a:t>
            </a:fld>
            <a:endParaRPr lang="en-US" dirty="0"/>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B9421-C2D4-4483-A10B-21FF0838890E}" type="slidenum">
              <a:rPr lang="en-US" smtClean="0"/>
              <a:t>54</a:t>
            </a:fld>
            <a:endParaRPr lang="en-US" dirty="0"/>
          </a:p>
        </p:txBody>
      </p:sp>
    </p:spTree>
    <p:extLst>
      <p:ext uri="{BB962C8B-B14F-4D97-AF65-F5344CB8AC3E}">
        <p14:creationId xmlns:p14="http://schemas.microsoft.com/office/powerpoint/2010/main" val="4195809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Overfitting: </a:t>
            </a:r>
            <a:r>
              <a:rPr lang="en-US" b="0" i="0" dirty="0">
                <a:effectLst/>
                <a:highlight>
                  <a:srgbClr val="FFFFFF"/>
                </a:highlight>
                <a:latin typeface="Arial" panose="020B0604020202020204" pitchFamily="34" charset="0"/>
              </a:rPr>
              <a:t>That is an instance where a machine learning model fits its training data too well and fails to reliably fit additional data.</a:t>
            </a:r>
            <a:endParaRPr lang="en-US" dirty="0"/>
          </a:p>
        </p:txBody>
      </p:sp>
      <p:sp>
        <p:nvSpPr>
          <p:cNvPr id="4" name="Slide Number Placeholder 3"/>
          <p:cNvSpPr>
            <a:spLocks noGrp="1"/>
          </p:cNvSpPr>
          <p:nvPr>
            <p:ph type="sldNum" sz="quarter" idx="5"/>
          </p:nvPr>
        </p:nvSpPr>
        <p:spPr/>
        <p:txBody>
          <a:bodyPr/>
          <a:lstStyle/>
          <a:p>
            <a:fld id="{B40B9421-C2D4-4483-A10B-21FF0838890E}" type="slidenum">
              <a:rPr lang="en-US" smtClean="0"/>
              <a:t>55</a:t>
            </a:fld>
            <a:endParaRPr lang="en-US" dirty="0"/>
          </a:p>
        </p:txBody>
      </p:sp>
    </p:spTree>
    <p:extLst>
      <p:ext uri="{BB962C8B-B14F-4D97-AF65-F5344CB8AC3E}">
        <p14:creationId xmlns:p14="http://schemas.microsoft.com/office/powerpoint/2010/main" val="403722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t>9/18/2025</a:t>
            </a:fld>
            <a:endParaRPr lang="en-US" dirty="0"/>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t>‹#›</a:t>
            </a:fld>
            <a:endParaRPr lang="en-US" dirty="0"/>
          </a:p>
        </p:txBody>
      </p:sp>
    </p:spTree>
    <p:extLst>
      <p:ext uri="{BB962C8B-B14F-4D97-AF65-F5344CB8AC3E}">
        <p14:creationId xmlns:p14="http://schemas.microsoft.com/office/powerpoint/2010/main" val="777713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t>9/18/2025</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t>‹#›</a:t>
            </a:fld>
            <a:endParaRPr lang="en-US" dirty="0"/>
          </a:p>
        </p:txBody>
      </p:sp>
    </p:spTree>
    <p:extLst>
      <p:ext uri="{BB962C8B-B14F-4D97-AF65-F5344CB8AC3E}">
        <p14:creationId xmlns:p14="http://schemas.microsoft.com/office/powerpoint/2010/main" val="273734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3F19-B29D-AEBA-1E67-63B526DB24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3A8A09-5661-E84C-EA5A-BA7A0790D4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2CD4C5-4F23-150D-0244-46A2469D79E8}"/>
              </a:ext>
            </a:extLst>
          </p:cNvPr>
          <p:cNvSpPr>
            <a:spLocks noGrp="1"/>
          </p:cNvSpPr>
          <p:nvPr>
            <p:ph type="dt" sz="half" idx="10"/>
          </p:nvPr>
        </p:nvSpPr>
        <p:spPr/>
        <p:txBody>
          <a:bodyPr/>
          <a:lstStyle/>
          <a:p>
            <a:fld id="{B8314CB9-266C-48A5-BC47-6E91B45369EA}" type="datetime1">
              <a:rPr lang="en-IN" smtClean="0"/>
              <a:t>18-09-2025</a:t>
            </a:fld>
            <a:endParaRPr lang="en-IN"/>
          </a:p>
        </p:txBody>
      </p:sp>
      <p:sp>
        <p:nvSpPr>
          <p:cNvPr id="5" name="Footer Placeholder 4">
            <a:extLst>
              <a:ext uri="{FF2B5EF4-FFF2-40B4-BE49-F238E27FC236}">
                <a16:creationId xmlns:a16="http://schemas.microsoft.com/office/drawing/2014/main" id="{385B48FF-FC69-C154-54AE-A7BC2D5E73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D33FAA-014B-8F86-DF44-FBFEE780AA00}"/>
              </a:ext>
            </a:extLst>
          </p:cNvPr>
          <p:cNvSpPr>
            <a:spLocks noGrp="1"/>
          </p:cNvSpPr>
          <p:nvPr>
            <p:ph type="sldNum" sz="quarter" idx="12"/>
          </p:nvPr>
        </p:nvSpPr>
        <p:spPr/>
        <p:txBody>
          <a:bodyPr/>
          <a:lstStyle/>
          <a:p>
            <a:fld id="{1B2A20A6-2C11-4CB1-9193-A0D80FC8463A}" type="slidenum">
              <a:rPr lang="en-IN" smtClean="0"/>
              <a:t>‹#›</a:t>
            </a:fld>
            <a:endParaRPr lang="en-IN"/>
          </a:p>
        </p:txBody>
      </p:sp>
    </p:spTree>
    <p:extLst>
      <p:ext uri="{BB962C8B-B14F-4D97-AF65-F5344CB8AC3E}">
        <p14:creationId xmlns:p14="http://schemas.microsoft.com/office/powerpoint/2010/main" val="253950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7B97-55A1-573E-DE88-196F2F0E0C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938F98-6744-B58D-9226-B5436AC9A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91AC41-88D4-9364-9F45-55F6EF05EB2E}"/>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C75089-67E1-B4A7-55DD-CCB9180F58A8}"/>
              </a:ext>
            </a:extLst>
          </p:cNvPr>
          <p:cNvSpPr>
            <a:spLocks noGrp="1"/>
          </p:cNvSpPr>
          <p:nvPr>
            <p:ph type="dt" sz="half" idx="10"/>
          </p:nvPr>
        </p:nvSpPr>
        <p:spPr/>
        <p:txBody>
          <a:bodyPr/>
          <a:lstStyle/>
          <a:p>
            <a:fld id="{4BD0B86C-E134-4771-BA43-07E1ACC61987}" type="datetime1">
              <a:rPr lang="en-IN" smtClean="0"/>
              <a:t>18-09-2025</a:t>
            </a:fld>
            <a:endParaRPr lang="en-IN" dirty="0"/>
          </a:p>
        </p:txBody>
      </p:sp>
      <p:sp>
        <p:nvSpPr>
          <p:cNvPr id="6" name="Footer Placeholder 5">
            <a:extLst>
              <a:ext uri="{FF2B5EF4-FFF2-40B4-BE49-F238E27FC236}">
                <a16:creationId xmlns:a16="http://schemas.microsoft.com/office/drawing/2014/main" id="{D8879873-233E-5E7B-6E92-9D12231EC4B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D8CCA6F-BAD1-6C94-A30B-01959B08FBE8}"/>
              </a:ext>
            </a:extLst>
          </p:cNvPr>
          <p:cNvSpPr>
            <a:spLocks noGrp="1"/>
          </p:cNvSpPr>
          <p:nvPr>
            <p:ph type="sldNum" sz="quarter" idx="12"/>
          </p:nvPr>
        </p:nvSpPr>
        <p:spPr/>
        <p:txBody>
          <a:bodyPr/>
          <a:lstStyle/>
          <a:p>
            <a:fld id="{1B2A20A6-2C11-4CB1-9193-A0D80FC8463A}" type="slidenum">
              <a:rPr lang="en-IN" smtClean="0"/>
              <a:t>‹#›</a:t>
            </a:fld>
            <a:endParaRPr lang="en-IN" dirty="0"/>
          </a:p>
        </p:txBody>
      </p:sp>
    </p:spTree>
    <p:extLst>
      <p:ext uri="{BB962C8B-B14F-4D97-AF65-F5344CB8AC3E}">
        <p14:creationId xmlns:p14="http://schemas.microsoft.com/office/powerpoint/2010/main" val="57290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4A05-D1FF-26B0-BE1C-8C91E1FA26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F067BD-C455-001A-4FD1-66B7DC9F3F26}"/>
              </a:ext>
            </a:extLst>
          </p:cNvPr>
          <p:cNvSpPr>
            <a:spLocks noGrp="1"/>
          </p:cNvSpPr>
          <p:nvPr>
            <p:ph type="dt" sz="half" idx="10"/>
          </p:nvPr>
        </p:nvSpPr>
        <p:spPr/>
        <p:txBody>
          <a:bodyPr/>
          <a:lstStyle/>
          <a:p>
            <a:fld id="{C270AD81-EEA0-4A94-9180-E93EF1E5F3F8}" type="datetime1">
              <a:rPr lang="en-IN" smtClean="0"/>
              <a:t>18-09-2025</a:t>
            </a:fld>
            <a:endParaRPr lang="en-IN" dirty="0"/>
          </a:p>
        </p:txBody>
      </p:sp>
      <p:sp>
        <p:nvSpPr>
          <p:cNvPr id="4" name="Footer Placeholder 3">
            <a:extLst>
              <a:ext uri="{FF2B5EF4-FFF2-40B4-BE49-F238E27FC236}">
                <a16:creationId xmlns:a16="http://schemas.microsoft.com/office/drawing/2014/main" id="{C65E7B67-0D01-E1C8-B892-1677F627AECD}"/>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CDDECB4-4488-7682-2118-69D12F5B5145}"/>
              </a:ext>
            </a:extLst>
          </p:cNvPr>
          <p:cNvSpPr>
            <a:spLocks noGrp="1"/>
          </p:cNvSpPr>
          <p:nvPr>
            <p:ph type="sldNum" sz="quarter" idx="12"/>
          </p:nvPr>
        </p:nvSpPr>
        <p:spPr/>
        <p:txBody>
          <a:bodyPr/>
          <a:lstStyle/>
          <a:p>
            <a:fld id="{1B2A20A6-2C11-4CB1-9193-A0D80FC8463A}" type="slidenum">
              <a:rPr lang="en-IN" smtClean="0"/>
              <a:t>‹#›</a:t>
            </a:fld>
            <a:endParaRPr lang="en-IN" dirty="0"/>
          </a:p>
        </p:txBody>
      </p:sp>
    </p:spTree>
    <p:extLst>
      <p:ext uri="{BB962C8B-B14F-4D97-AF65-F5344CB8AC3E}">
        <p14:creationId xmlns:p14="http://schemas.microsoft.com/office/powerpoint/2010/main" val="3471588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8"/>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youtube.com/watch?v=W01tIRP_Rq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W01tIRP_Rq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b-yhKUINb7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www.youtube.com/watch?v=nIgIv4IfJ6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0.emf"/><Relationship Id="rId5" Type="http://schemas.openxmlformats.org/officeDocument/2006/relationships/image" Target="../media/image27.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9.emf"/></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ukzFI9rgwfU"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scikit-learn.org/stable/modules/generated/sklearn.model_selection.train_test_split.html"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2.png"/><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2F2F3CE5-A64B-4B6C-9275-01E87181FAAF}"/>
              </a:ext>
            </a:extLst>
          </p:cNvPr>
          <p:cNvPicPr>
            <a:picLocks noChangeAspect="1"/>
          </p:cNvPicPr>
          <p:nvPr/>
        </p:nvPicPr>
        <p:blipFill>
          <a:blip r:embed="rId2"/>
          <a:stretch>
            <a:fillRect/>
          </a:stretch>
        </p:blipFill>
        <p:spPr>
          <a:xfrm>
            <a:off x="2678430" y="1743238"/>
            <a:ext cx="6835140" cy="2936138"/>
          </a:xfrm>
          <a:prstGeom prst="rect">
            <a:avLst/>
          </a:prstGeom>
        </p:spPr>
      </p:pic>
      <p:pic>
        <p:nvPicPr>
          <p:cNvPr id="9" name="Picture 8">
            <a:extLst>
              <a:ext uri="{FF2B5EF4-FFF2-40B4-BE49-F238E27FC236}">
                <a16:creationId xmlns:a16="http://schemas.microsoft.com/office/drawing/2014/main" id="{C1264D5B-4E4C-C4E0-F02E-0B5A850FB6C6}"/>
              </a:ext>
            </a:extLst>
          </p:cNvPr>
          <p:cNvPicPr>
            <a:picLocks noChangeAspect="1"/>
          </p:cNvPicPr>
          <p:nvPr/>
        </p:nvPicPr>
        <p:blipFill>
          <a:blip r:embed="rId3"/>
          <a:stretch>
            <a:fillRect/>
          </a:stretch>
        </p:blipFill>
        <p:spPr>
          <a:xfrm>
            <a:off x="409722" y="87537"/>
            <a:ext cx="876170" cy="1491679"/>
          </a:xfrm>
          <a:prstGeom prst="rect">
            <a:avLst/>
          </a:prstGeom>
        </p:spPr>
      </p:pic>
      <p:pic>
        <p:nvPicPr>
          <p:cNvPr id="11" name="Picture 10">
            <a:extLst>
              <a:ext uri="{FF2B5EF4-FFF2-40B4-BE49-F238E27FC236}">
                <a16:creationId xmlns:a16="http://schemas.microsoft.com/office/drawing/2014/main" id="{2C1552DF-E52B-9678-66F4-A8CF356B266A}"/>
              </a:ext>
            </a:extLst>
          </p:cNvPr>
          <p:cNvPicPr>
            <a:picLocks noChangeAspect="1"/>
          </p:cNvPicPr>
          <p:nvPr/>
        </p:nvPicPr>
        <p:blipFill>
          <a:blip r:embed="rId4"/>
          <a:stretch>
            <a:fillRect/>
          </a:stretch>
        </p:blipFill>
        <p:spPr>
          <a:xfrm>
            <a:off x="149086" y="4737749"/>
            <a:ext cx="11833733" cy="1954489"/>
          </a:xfrm>
          <a:prstGeom prst="rect">
            <a:avLst/>
          </a:prstGeom>
        </p:spPr>
      </p:pic>
    </p:spTree>
    <p:extLst>
      <p:ext uri="{BB962C8B-B14F-4D97-AF65-F5344CB8AC3E}">
        <p14:creationId xmlns:p14="http://schemas.microsoft.com/office/powerpoint/2010/main" val="1627799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73AD2-4B04-CD7D-7529-C641BB55540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C06AF14-0265-F66E-4ADF-58C3925A2BFD}"/>
              </a:ext>
            </a:extLst>
          </p:cNvPr>
          <p:cNvSpPr txBox="1"/>
          <p:nvPr/>
        </p:nvSpPr>
        <p:spPr>
          <a:xfrm>
            <a:off x="630936" y="639520"/>
            <a:ext cx="3429000" cy="11689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solidFill>
                  <a:srgbClr val="FF0000"/>
                </a:solidFill>
                <a:latin typeface="+mj-lt"/>
                <a:ea typeface="+mj-ea"/>
                <a:cs typeface="+mj-cs"/>
              </a:rPr>
              <a:t>Types of Machine Learning</a:t>
            </a:r>
          </a:p>
        </p:txBody>
      </p:sp>
      <p:sp>
        <p:nvSpPr>
          <p:cNvPr id="2" name="TextBox 1">
            <a:extLst>
              <a:ext uri="{FF2B5EF4-FFF2-40B4-BE49-F238E27FC236}">
                <a16:creationId xmlns:a16="http://schemas.microsoft.com/office/drawing/2014/main" id="{76A3B61B-D79E-4E6D-3FD8-20A5641EA935}"/>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28600">
              <a:lnSpc>
                <a:spcPct val="90000"/>
              </a:lnSpc>
              <a:spcAft>
                <a:spcPts val="600"/>
              </a:spcAft>
            </a:pPr>
            <a:endParaRPr lang="en-US" sz="1700" dirty="0"/>
          </a:p>
        </p:txBody>
      </p:sp>
      <p:sp>
        <p:nvSpPr>
          <p:cNvPr id="18" name="TextBox 17">
            <a:extLst>
              <a:ext uri="{FF2B5EF4-FFF2-40B4-BE49-F238E27FC236}">
                <a16:creationId xmlns:a16="http://schemas.microsoft.com/office/drawing/2014/main" id="{A31DC414-84A1-9C2C-D8B1-711501744128}"/>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pic>
        <p:nvPicPr>
          <p:cNvPr id="1026" name="Picture 2" descr="Artificial Intelligence Type Of Machine Learning Algorithms ...">
            <a:extLst>
              <a:ext uri="{FF2B5EF4-FFF2-40B4-BE49-F238E27FC236}">
                <a16:creationId xmlns:a16="http://schemas.microsoft.com/office/drawing/2014/main" id="{1ED0DE3E-0E37-C831-95B0-A329FEE3E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120" y="983392"/>
            <a:ext cx="7172263" cy="538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11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324611" y="-74368"/>
            <a:ext cx="7781544" cy="1108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solidFill>
                  <a:srgbClr val="FF0000"/>
                </a:solidFill>
                <a:latin typeface="+mj-lt"/>
                <a:ea typeface="+mj-ea"/>
                <a:cs typeface="+mj-cs"/>
              </a:rPr>
              <a:t>Types of Machine Learning Algorithms</a:t>
            </a:r>
          </a:p>
        </p:txBody>
      </p:sp>
      <p:sp>
        <p:nvSpPr>
          <p:cNvPr id="2" name="TextBox 1">
            <a:extLst>
              <a:ext uri="{FF2B5EF4-FFF2-40B4-BE49-F238E27FC236}">
                <a16:creationId xmlns:a16="http://schemas.microsoft.com/office/drawing/2014/main" id="{18CB952C-A526-4E20-0B17-AA2B05294DE5}"/>
              </a:ext>
            </a:extLst>
          </p:cNvPr>
          <p:cNvSpPr txBox="1"/>
          <p:nvPr/>
        </p:nvSpPr>
        <p:spPr>
          <a:xfrm>
            <a:off x="721360" y="1524000"/>
            <a:ext cx="4409440" cy="4693920"/>
          </a:xfrm>
          <a:prstGeom prst="rect">
            <a:avLst/>
          </a:prstGeom>
        </p:spPr>
        <p:txBody>
          <a:bodyPr vert="horz" lIns="91440" tIns="45720" rIns="91440" bIns="45720" rtlCol="0" anchor="t">
            <a:normAutofit/>
          </a:bodyPr>
          <a:lstStyle/>
          <a:p>
            <a:pPr lvl="1" indent="-228600">
              <a:lnSpc>
                <a:spcPct val="90000"/>
              </a:lnSpc>
              <a:spcAft>
                <a:spcPts val="600"/>
              </a:spcAft>
              <a:buFont typeface="Arial" panose="020B0604020202020204" pitchFamily="34" charset="0"/>
              <a:buChar char="•"/>
            </a:pPr>
            <a:r>
              <a:rPr lang="en-US" sz="2000" b="1" dirty="0"/>
              <a:t>Supervised Learning: </a:t>
            </a:r>
            <a:r>
              <a:rPr lang="en-US" sz="2000" dirty="0"/>
              <a:t>In this type of learning, the algorithm learns from labeled data, where each example in the training dataset is paired with a corresponding label. The goal is to learn a mapping from inputs to outputs.</a:t>
            </a:r>
          </a:p>
          <a:p>
            <a:pPr lvl="1" indent="-228600">
              <a:lnSpc>
                <a:spcPct val="90000"/>
              </a:lnSpc>
              <a:spcAft>
                <a:spcPts val="600"/>
              </a:spcAft>
              <a:buFont typeface="Arial" panose="020B0604020202020204" pitchFamily="34" charset="0"/>
              <a:buChar char="•"/>
            </a:pPr>
            <a:r>
              <a:rPr lang="en-US" sz="2000" dirty="0"/>
              <a:t> </a:t>
            </a:r>
            <a:r>
              <a:rPr lang="en-US" sz="2000" dirty="0">
                <a:hlinkClick r:id="rId2"/>
              </a:rPr>
              <a:t>https://www.youtube.com/watch?v=W01tIRP_Rqs</a:t>
            </a:r>
            <a:r>
              <a:rPr lang="en-US" sz="2000" dirty="0"/>
              <a:t> </a:t>
            </a:r>
          </a:p>
        </p:txBody>
      </p:sp>
      <p:pic>
        <p:nvPicPr>
          <p:cNvPr id="4" name="Picture 3" descr="A diagram of a dog and cat&#10;&#10;Description automatically generated">
            <a:extLst>
              <a:ext uri="{FF2B5EF4-FFF2-40B4-BE49-F238E27FC236}">
                <a16:creationId xmlns:a16="http://schemas.microsoft.com/office/drawing/2014/main" id="{A1BB5754-A5D6-BFC8-7844-017A47F96BBA}"/>
              </a:ext>
            </a:extLst>
          </p:cNvPr>
          <p:cNvPicPr>
            <a:picLocks noChangeAspect="1"/>
          </p:cNvPicPr>
          <p:nvPr/>
        </p:nvPicPr>
        <p:blipFill>
          <a:blip r:embed="rId3"/>
          <a:stretch>
            <a:fillRect/>
          </a:stretch>
        </p:blipFill>
        <p:spPr>
          <a:xfrm>
            <a:off x="5821680" y="1148546"/>
            <a:ext cx="5078314" cy="5069374"/>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6976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B952C-A526-4E20-0B17-AA2B05294DE5}"/>
              </a:ext>
            </a:extLst>
          </p:cNvPr>
          <p:cNvSpPr txBox="1"/>
          <p:nvPr/>
        </p:nvSpPr>
        <p:spPr>
          <a:xfrm>
            <a:off x="630936" y="1487329"/>
            <a:ext cx="3429000" cy="4730591"/>
          </a:xfrm>
          <a:prstGeom prst="rect">
            <a:avLst/>
          </a:prstGeom>
        </p:spPr>
        <p:txBody>
          <a:bodyPr vert="horz" lIns="91440" tIns="45720" rIns="91440" bIns="45720" rtlCol="0" anchor="t">
            <a:normAutofit/>
          </a:bodyPr>
          <a:lstStyle/>
          <a:p>
            <a:pPr lvl="1" indent="-228600">
              <a:lnSpc>
                <a:spcPct val="90000"/>
              </a:lnSpc>
              <a:spcAft>
                <a:spcPts val="600"/>
              </a:spcAft>
              <a:buFont typeface="Arial" panose="020B0604020202020204" pitchFamily="34" charset="0"/>
              <a:buChar char="•"/>
            </a:pPr>
            <a:r>
              <a:rPr lang="en-US" sz="2200" b="1" dirty="0"/>
              <a:t>Unsupervised Learning: </a:t>
            </a:r>
            <a:r>
              <a:rPr lang="en-US" sz="2200" dirty="0"/>
              <a:t>Here, the algorithm learns from unlabeled data, identifying patterns or structures within the data without explicit guidance. </a:t>
            </a:r>
            <a:r>
              <a:rPr lang="en-US" sz="2200" dirty="0">
                <a:hlinkClick r:id="rId2"/>
              </a:rPr>
              <a:t>https://www.youtube.com/watch?v=W01tIRP_Rqs</a:t>
            </a:r>
            <a:r>
              <a:rPr lang="en-US" sz="2200" dirty="0"/>
              <a:t> </a:t>
            </a:r>
          </a:p>
        </p:txBody>
      </p:sp>
      <p:pic>
        <p:nvPicPr>
          <p:cNvPr id="4" name="Picture 3" descr="A diagram of a machine&#10;&#10;Description automatically generated">
            <a:extLst>
              <a:ext uri="{FF2B5EF4-FFF2-40B4-BE49-F238E27FC236}">
                <a16:creationId xmlns:a16="http://schemas.microsoft.com/office/drawing/2014/main" id="{C0703484-34FA-257A-B45F-11FDD117BB13}"/>
              </a:ext>
            </a:extLst>
          </p:cNvPr>
          <p:cNvPicPr>
            <a:picLocks noChangeAspect="1"/>
          </p:cNvPicPr>
          <p:nvPr/>
        </p:nvPicPr>
        <p:blipFill>
          <a:blip r:embed="rId3"/>
          <a:stretch>
            <a:fillRect/>
          </a:stretch>
        </p:blipFill>
        <p:spPr>
          <a:xfrm>
            <a:off x="4654296" y="1487329"/>
            <a:ext cx="6903720" cy="3883342"/>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3FB1FC8-5566-D37D-2A2E-0C94933BF546}"/>
              </a:ext>
            </a:extLst>
          </p:cNvPr>
          <p:cNvSpPr txBox="1"/>
          <p:nvPr/>
        </p:nvSpPr>
        <p:spPr>
          <a:xfrm>
            <a:off x="324611" y="-74368"/>
            <a:ext cx="7781544" cy="1108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solidFill>
                  <a:srgbClr val="FF0000"/>
                </a:solidFill>
                <a:latin typeface="+mj-lt"/>
                <a:ea typeface="+mj-ea"/>
                <a:cs typeface="+mj-cs"/>
              </a:rPr>
              <a:t>Types of Machine Learning Algorithms</a:t>
            </a:r>
          </a:p>
        </p:txBody>
      </p:sp>
    </p:spTree>
    <p:extLst>
      <p:ext uri="{BB962C8B-B14F-4D97-AF65-F5344CB8AC3E}">
        <p14:creationId xmlns:p14="http://schemas.microsoft.com/office/powerpoint/2010/main" val="797152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B952C-A526-4E20-0B17-AA2B05294D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lvl="1" indent="-228600">
              <a:lnSpc>
                <a:spcPct val="90000"/>
              </a:lnSpc>
              <a:spcAft>
                <a:spcPts val="600"/>
              </a:spcAft>
              <a:buFont typeface="Arial" panose="020B0604020202020204" pitchFamily="34" charset="0"/>
              <a:buChar char="•"/>
            </a:pPr>
            <a:r>
              <a:rPr lang="en-US" sz="2200" b="1"/>
              <a:t>Semi-supervised Learning: </a:t>
            </a:r>
            <a:r>
              <a:rPr lang="en-US" sz="2200"/>
              <a:t>This approach combines both labeled and unlabeled data for training. It's useful when labeled data is scarce or expensive to obtain. </a:t>
            </a:r>
            <a:r>
              <a:rPr lang="en-US" sz="2200">
                <a:hlinkClick r:id="rId2"/>
              </a:rPr>
              <a:t>https://www.youtube.com/watch?v=b-yhKUINb7o</a:t>
            </a:r>
            <a:r>
              <a:rPr lang="en-US" sz="2200"/>
              <a:t> </a:t>
            </a:r>
          </a:p>
        </p:txBody>
      </p:sp>
      <p:pic>
        <p:nvPicPr>
          <p:cNvPr id="4" name="Picture 3" descr="A diagram of a machine learning model&#10;&#10;Description automatically generated">
            <a:extLst>
              <a:ext uri="{FF2B5EF4-FFF2-40B4-BE49-F238E27FC236}">
                <a16:creationId xmlns:a16="http://schemas.microsoft.com/office/drawing/2014/main" id="{0E17C458-8571-DF49-7D42-67B59B823F41}"/>
              </a:ext>
            </a:extLst>
          </p:cNvPr>
          <p:cNvPicPr>
            <a:picLocks noChangeAspect="1"/>
          </p:cNvPicPr>
          <p:nvPr/>
        </p:nvPicPr>
        <p:blipFill>
          <a:blip r:embed="rId3"/>
          <a:stretch>
            <a:fillRect/>
          </a:stretch>
        </p:blipFill>
        <p:spPr>
          <a:xfrm>
            <a:off x="4654296" y="1694440"/>
            <a:ext cx="6903720" cy="3469119"/>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0EED522-92AE-DBA3-DA7F-5D93081918B3}"/>
              </a:ext>
            </a:extLst>
          </p:cNvPr>
          <p:cNvSpPr txBox="1"/>
          <p:nvPr/>
        </p:nvSpPr>
        <p:spPr>
          <a:xfrm>
            <a:off x="324611" y="-74368"/>
            <a:ext cx="7781544" cy="1108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solidFill>
                  <a:srgbClr val="FF0000"/>
                </a:solidFill>
                <a:latin typeface="+mj-lt"/>
                <a:ea typeface="+mj-ea"/>
                <a:cs typeface="+mj-cs"/>
              </a:rPr>
              <a:t>Types of Machine Learning Algorithms</a:t>
            </a:r>
          </a:p>
        </p:txBody>
      </p:sp>
    </p:spTree>
    <p:extLst>
      <p:ext uri="{BB962C8B-B14F-4D97-AF65-F5344CB8AC3E}">
        <p14:creationId xmlns:p14="http://schemas.microsoft.com/office/powerpoint/2010/main" val="2423032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B952C-A526-4E20-0B17-AA2B05294D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lvl="1" indent="-228600">
              <a:lnSpc>
                <a:spcPct val="90000"/>
              </a:lnSpc>
              <a:spcAft>
                <a:spcPts val="600"/>
              </a:spcAft>
              <a:buFont typeface="Arial" panose="020B0604020202020204" pitchFamily="34" charset="0"/>
              <a:buChar char="•"/>
            </a:pPr>
            <a:r>
              <a:rPr lang="en-US" sz="2000" b="1"/>
              <a:t>Reinforcement Learning: </a:t>
            </a:r>
            <a:r>
              <a:rPr lang="en-US" sz="2000"/>
              <a:t>This type of learning involves an agent learning to interact with an environment to achieve a goal. The agent learns by receiving feedback in the form of rewards or penalties based on its actions. </a:t>
            </a:r>
            <a:r>
              <a:rPr lang="en-US" sz="2000">
                <a:hlinkClick r:id="rId2"/>
              </a:rPr>
              <a:t>https://www.youtube.com/watch?v=nIgIv4IfJ6s</a:t>
            </a:r>
            <a:r>
              <a:rPr lang="en-US" sz="2000"/>
              <a:t> </a:t>
            </a:r>
          </a:p>
        </p:txBody>
      </p:sp>
      <p:pic>
        <p:nvPicPr>
          <p:cNvPr id="4" name="Picture 3"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A85E00E7-9889-0228-9AEC-4D7912C8B130}"/>
              </a:ext>
            </a:extLst>
          </p:cNvPr>
          <p:cNvPicPr>
            <a:picLocks noChangeAspect="1"/>
          </p:cNvPicPr>
          <p:nvPr/>
        </p:nvPicPr>
        <p:blipFill>
          <a:blip r:embed="rId3"/>
          <a:stretch>
            <a:fillRect/>
          </a:stretch>
        </p:blipFill>
        <p:spPr>
          <a:xfrm>
            <a:off x="4059936" y="1643691"/>
            <a:ext cx="7870451" cy="4112310"/>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26C6D5E-1FA8-4277-21E0-2E251CC3BDA6}"/>
              </a:ext>
            </a:extLst>
          </p:cNvPr>
          <p:cNvSpPr txBox="1"/>
          <p:nvPr/>
        </p:nvSpPr>
        <p:spPr>
          <a:xfrm>
            <a:off x="324611" y="-74368"/>
            <a:ext cx="7781544" cy="1108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solidFill>
                  <a:srgbClr val="FF0000"/>
                </a:solidFill>
                <a:latin typeface="+mj-lt"/>
                <a:ea typeface="+mj-ea"/>
                <a:cs typeface="+mj-cs"/>
              </a:rPr>
              <a:t>Types of Machine Learning Algorithms</a:t>
            </a:r>
          </a:p>
        </p:txBody>
      </p:sp>
    </p:spTree>
    <p:extLst>
      <p:ext uri="{BB962C8B-B14F-4D97-AF65-F5344CB8AC3E}">
        <p14:creationId xmlns:p14="http://schemas.microsoft.com/office/powerpoint/2010/main" val="4094792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b="1" kern="1200" dirty="0">
                <a:solidFill>
                  <a:schemeClr val="tx1"/>
                </a:solidFill>
                <a:latin typeface="+mj-lt"/>
                <a:ea typeface="+mj-ea"/>
                <a:cs typeface="+mj-cs"/>
              </a:rPr>
              <a:t>Key Concepts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sz="2000" b="1"/>
              <a:t>Model Evaluation: </a:t>
            </a:r>
            <a:r>
              <a:rPr lang="en-US" sz="2000"/>
              <a:t>Evaluating the performance of a machine learning model is crucial to assess its effectiveness. Common evaluation metrics vary depending on the type of problem and the specific goals of the model, such as accuracy, precision, recall, F1-score, and mean squared error.</a:t>
            </a:r>
          </a:p>
        </p:txBody>
      </p:sp>
      <p:pic>
        <p:nvPicPr>
          <p:cNvPr id="4" name="Picture 3" descr="A diagram of a training process&#10;&#10;Description automatically generated">
            <a:extLst>
              <a:ext uri="{FF2B5EF4-FFF2-40B4-BE49-F238E27FC236}">
                <a16:creationId xmlns:a16="http://schemas.microsoft.com/office/drawing/2014/main" id="{35D9D36F-6F19-7F3E-A40C-032CBD6B24FF}"/>
              </a:ext>
            </a:extLst>
          </p:cNvPr>
          <p:cNvPicPr>
            <a:picLocks noChangeAspect="1"/>
          </p:cNvPicPr>
          <p:nvPr/>
        </p:nvPicPr>
        <p:blipFill>
          <a:blip r:embed="rId2"/>
          <a:stretch>
            <a:fillRect/>
          </a:stretch>
        </p:blipFill>
        <p:spPr>
          <a:xfrm>
            <a:off x="4654296" y="1280219"/>
            <a:ext cx="6903720" cy="4297562"/>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292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b="1" kern="1200">
                <a:solidFill>
                  <a:schemeClr val="tx1"/>
                </a:solidFill>
                <a:latin typeface="+mj-lt"/>
                <a:ea typeface="+mj-ea"/>
                <a:cs typeface="+mj-cs"/>
              </a:rPr>
              <a:t>Key Concepts in Machine Learning</a:t>
            </a:r>
            <a:endParaRPr lang="en-US" sz="3800" b="1"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sz="2200" b="1"/>
              <a:t>Model Deployment: </a:t>
            </a:r>
            <a:r>
              <a:rPr lang="en-US" sz="2200"/>
              <a:t>Once a model is trained and evaluated, it can be deployed to make predictions or decisions on new, unseen data. Deployment involves integrating the model into production systems or applications.</a:t>
            </a:r>
          </a:p>
        </p:txBody>
      </p:sp>
      <p:pic>
        <p:nvPicPr>
          <p:cNvPr id="4" name="Picture 3" descr="A diagram of a machine learning process&#10;&#10;Description automatically generated">
            <a:extLst>
              <a:ext uri="{FF2B5EF4-FFF2-40B4-BE49-F238E27FC236}">
                <a16:creationId xmlns:a16="http://schemas.microsoft.com/office/drawing/2014/main" id="{B205FB50-2962-6EC4-52A5-7658261FD374}"/>
              </a:ext>
            </a:extLst>
          </p:cNvPr>
          <p:cNvPicPr>
            <a:picLocks noChangeAspect="1"/>
          </p:cNvPicPr>
          <p:nvPr/>
        </p:nvPicPr>
        <p:blipFill>
          <a:blip r:embed="rId2"/>
          <a:stretch>
            <a:fillRect/>
          </a:stretch>
        </p:blipFill>
        <p:spPr>
          <a:xfrm>
            <a:off x="5310246" y="640080"/>
            <a:ext cx="5591819" cy="5577840"/>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807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b="1" kern="1200" dirty="0">
                <a:solidFill>
                  <a:schemeClr val="tx1"/>
                </a:solidFill>
                <a:latin typeface="+mj-lt"/>
                <a:ea typeface="+mj-ea"/>
                <a:cs typeface="+mj-cs"/>
              </a:rPr>
              <a:t>Applications of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sz="1700" dirty="0"/>
              <a:t>Machine learning has numerous applications across various domains, including image and speech recognition, natural language processing, recommendation systems, healthcare, finance, and autonomous vehicles. As the field continues to evolve, new algorithms and techniques are constantly being developed to tackle increasingly complex problems and improve the capabilities of machine learning systems.</a:t>
            </a:r>
          </a:p>
        </p:txBody>
      </p:sp>
      <p:pic>
        <p:nvPicPr>
          <p:cNvPr id="4" name="Picture 3" descr="A circular diagram of applications of machine learning&#10;&#10;Description automatically generated">
            <a:extLst>
              <a:ext uri="{FF2B5EF4-FFF2-40B4-BE49-F238E27FC236}">
                <a16:creationId xmlns:a16="http://schemas.microsoft.com/office/drawing/2014/main" id="{856E3F58-8229-8D34-05B2-778F436CC07F}"/>
              </a:ext>
            </a:extLst>
          </p:cNvPr>
          <p:cNvPicPr>
            <a:picLocks noChangeAspect="1"/>
          </p:cNvPicPr>
          <p:nvPr/>
        </p:nvPicPr>
        <p:blipFill>
          <a:blip r:embed="rId2"/>
          <a:stretch>
            <a:fillRect/>
          </a:stretch>
        </p:blipFill>
        <p:spPr>
          <a:xfrm>
            <a:off x="4853285" y="640080"/>
            <a:ext cx="6505742" cy="5577840"/>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881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rectangular boxes with white text&#10;&#10;Description automatically generated">
            <a:extLst>
              <a:ext uri="{FF2B5EF4-FFF2-40B4-BE49-F238E27FC236}">
                <a16:creationId xmlns:a16="http://schemas.microsoft.com/office/drawing/2014/main" id="{E5217FBE-EFD1-8B0C-770C-E014E006A6D9}"/>
              </a:ext>
            </a:extLst>
          </p:cNvPr>
          <p:cNvPicPr>
            <a:picLocks noChangeAspect="1"/>
          </p:cNvPicPr>
          <p:nvPr/>
        </p:nvPicPr>
        <p:blipFill>
          <a:blip r:embed="rId2"/>
          <a:stretch>
            <a:fillRect/>
          </a:stretch>
        </p:blipFill>
        <p:spPr>
          <a:xfrm>
            <a:off x="672312" y="798726"/>
            <a:ext cx="10520580" cy="5497003"/>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9839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523220"/>
          </a:xfrm>
          <a:prstGeom prst="rect">
            <a:avLst/>
          </a:prstGeom>
          <a:noFill/>
        </p:spPr>
        <p:txBody>
          <a:bodyPr wrap="square" rtlCol="0">
            <a:spAutoFit/>
          </a:bodyPr>
          <a:lstStyle/>
          <a:p>
            <a:r>
              <a:rPr lang="en-US" sz="2800" b="1" dirty="0">
                <a:solidFill>
                  <a:schemeClr val="accent1"/>
                </a:solidFill>
              </a:rPr>
              <a:t>Importance of Datasets in ML</a:t>
            </a:r>
            <a:endParaRPr lang="en-US" sz="2600" b="1" dirty="0">
              <a:solidFill>
                <a:schemeClr val="accent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217115" y="1008778"/>
            <a:ext cx="11485418" cy="4708981"/>
          </a:xfrm>
          <a:prstGeom prst="rect">
            <a:avLst/>
          </a:prstGeom>
          <a:noFill/>
        </p:spPr>
        <p:txBody>
          <a:bodyPr wrap="square" rtlCol="0">
            <a:spAutoFit/>
          </a:bodyPr>
          <a:lstStyle/>
          <a:p>
            <a:pPr algn="just"/>
            <a:r>
              <a:rPr lang="en-US" sz="2400" dirty="0">
                <a:latin typeface="Times" panose="02020603050405020304" pitchFamily="18" charset="0"/>
                <a:cs typeface="Times" panose="02020603050405020304" pitchFamily="18" charset="0"/>
              </a:rPr>
              <a:t>Datasets are fundamental to the field of machine learning (ML). Their importance cannot be overstated, as they influence every aspect of the ML pipeline, from model training to evaluation and deployment. Here are several key reasons why datasets are crucial in ML:</a:t>
            </a:r>
          </a:p>
          <a:p>
            <a:pPr marL="457200" indent="-457200" algn="just">
              <a:buFont typeface="+mj-lt"/>
              <a:buAutoNum type="arabicPeriod"/>
            </a:pPr>
            <a:r>
              <a:rPr lang="en-US" sz="2400" b="1" dirty="0">
                <a:latin typeface="Times" panose="02020603050405020304" pitchFamily="18" charset="0"/>
                <a:cs typeface="Times" panose="02020603050405020304" pitchFamily="18" charset="0"/>
              </a:rPr>
              <a:t>Training Models</a:t>
            </a:r>
          </a:p>
          <a:p>
            <a:pPr marL="800100" lvl="1" indent="-342900" algn="just">
              <a:buFont typeface="Wingdings" panose="05000000000000000000" pitchFamily="2" charset="2"/>
              <a:buChar char="v"/>
            </a:pPr>
            <a:r>
              <a:rPr lang="en-US" sz="2000" b="1" dirty="0">
                <a:latin typeface="Times" panose="02020603050405020304" pitchFamily="18" charset="0"/>
                <a:cs typeface="Times" panose="02020603050405020304" pitchFamily="18" charset="0"/>
              </a:rPr>
              <a:t>Learning Patterns:</a:t>
            </a:r>
            <a:r>
              <a:rPr lang="en-US" sz="2000" dirty="0">
                <a:latin typeface="Times" panose="02020603050405020304" pitchFamily="18" charset="0"/>
                <a:cs typeface="Times" panose="02020603050405020304" pitchFamily="18" charset="0"/>
              </a:rPr>
              <a:t> Machine learning models learn patterns, relationships, and features from data. Without a dataset, a model has nothing to learn from.</a:t>
            </a:r>
          </a:p>
          <a:p>
            <a:pPr marL="800100" lvl="1" indent="-342900" algn="just">
              <a:buFont typeface="Wingdings" panose="05000000000000000000" pitchFamily="2" charset="2"/>
              <a:buChar char="v"/>
            </a:pPr>
            <a:r>
              <a:rPr lang="en-US" sz="2000" b="1" dirty="0">
                <a:latin typeface="Times" panose="02020603050405020304" pitchFamily="18" charset="0"/>
                <a:cs typeface="Times" panose="02020603050405020304" pitchFamily="18" charset="0"/>
              </a:rPr>
              <a:t>Generalization:</a:t>
            </a:r>
            <a:r>
              <a:rPr lang="en-US" sz="2000" dirty="0">
                <a:latin typeface="Times" panose="02020603050405020304" pitchFamily="18" charset="0"/>
                <a:cs typeface="Times" panose="02020603050405020304" pitchFamily="18" charset="0"/>
              </a:rPr>
              <a:t> A diverse and representative dataset helps a model generalize well to new, unseen data. A poor dataset can lead to overfitting or underfitting.</a:t>
            </a:r>
          </a:p>
          <a:p>
            <a:pPr algn="just"/>
            <a:r>
              <a:rPr lang="en-US" sz="2400" b="1" dirty="0">
                <a:latin typeface="Times" panose="02020603050405020304" pitchFamily="18" charset="0"/>
                <a:cs typeface="Times" panose="02020603050405020304" pitchFamily="18" charset="0"/>
              </a:rPr>
              <a:t>2.   Evaluation and Validation</a:t>
            </a:r>
          </a:p>
          <a:p>
            <a:pPr marL="800100" lvl="1" indent="-342900" algn="just">
              <a:buFont typeface="Wingdings" panose="05000000000000000000" pitchFamily="2" charset="2"/>
              <a:buChar char="v"/>
            </a:pPr>
            <a:r>
              <a:rPr lang="en-US" sz="2000" b="1" dirty="0">
                <a:latin typeface="Times" panose="02020603050405020304" pitchFamily="18" charset="0"/>
                <a:cs typeface="Times" panose="02020603050405020304" pitchFamily="18" charset="0"/>
              </a:rPr>
              <a:t>Performance Metrics:</a:t>
            </a:r>
            <a:r>
              <a:rPr lang="en-US" sz="2000" dirty="0">
                <a:latin typeface="Times" panose="02020603050405020304" pitchFamily="18" charset="0"/>
                <a:cs typeface="Times" panose="02020603050405020304" pitchFamily="18" charset="0"/>
              </a:rPr>
              <a:t> Datasets are used to evaluate model performance. By splitting data into training, validation, and test sets, practitioners can measure how well a model performs and tune it accordingly.</a:t>
            </a:r>
          </a:p>
          <a:p>
            <a:pPr marL="800100" lvl="1" indent="-342900" algn="just">
              <a:buFont typeface="Wingdings" panose="05000000000000000000" pitchFamily="2" charset="2"/>
              <a:buChar char="v"/>
            </a:pPr>
            <a:r>
              <a:rPr lang="en-US" sz="2000" b="1" dirty="0">
                <a:latin typeface="Times" panose="02020603050405020304" pitchFamily="18" charset="0"/>
                <a:cs typeface="Times" panose="02020603050405020304" pitchFamily="18" charset="0"/>
              </a:rPr>
              <a:t>Bias Detection:</a:t>
            </a:r>
            <a:r>
              <a:rPr lang="en-US" sz="2000" dirty="0">
                <a:latin typeface="Times" panose="02020603050405020304" pitchFamily="18" charset="0"/>
                <a:cs typeface="Times" panose="02020603050405020304" pitchFamily="18" charset="0"/>
              </a:rPr>
              <a:t> Evaluation datasets help in identifying biases in model predictions. If a model performs poorly on certain subsets of data, it may indicate biases or deficiencies in the training process.</a:t>
            </a:r>
          </a:p>
        </p:txBody>
      </p:sp>
    </p:spTree>
    <p:extLst>
      <p:ext uri="{BB962C8B-B14F-4D97-AF65-F5344CB8AC3E}">
        <p14:creationId xmlns:p14="http://schemas.microsoft.com/office/powerpoint/2010/main" val="1670017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0" y="1373"/>
            <a:ext cx="12191657" cy="6856537"/>
          </a:xfrm>
          <a:prstGeom prst="rect">
            <a:avLst/>
          </a:prstGeom>
        </p:spPr>
      </p:pic>
      <p:sp>
        <p:nvSpPr>
          <p:cNvPr id="8" name="Slide Number Placeholder 7"/>
          <p:cNvSpPr>
            <a:spLocks noGrp="1"/>
          </p:cNvSpPr>
          <p:nvPr>
            <p:ph type="sldNum" sz="quarter" idx="12"/>
          </p:nvPr>
        </p:nvSpPr>
        <p:spPr>
          <a:xfrm>
            <a:off x="9301397" y="6675353"/>
            <a:ext cx="2743127" cy="365115"/>
          </a:xfrm>
        </p:spPr>
        <p:txBody>
          <a:bodyPr/>
          <a:lstStyle/>
          <a:p>
            <a:fld id="{1B2A20A6-2C11-4CB1-9193-A0D80FC8463A}" type="slidenum">
              <a:rPr lang="en-IN" smtClean="0"/>
              <a:t>2</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sp>
        <p:nvSpPr>
          <p:cNvPr id="9" name="TextBox 8">
            <a:extLst>
              <a:ext uri="{FF2B5EF4-FFF2-40B4-BE49-F238E27FC236}">
                <a16:creationId xmlns:a16="http://schemas.microsoft.com/office/drawing/2014/main" id="{B2EC635B-D8A3-4A72-8304-20FFBA5D21A3}"/>
              </a:ext>
            </a:extLst>
          </p:cNvPr>
          <p:cNvSpPr txBox="1"/>
          <p:nvPr/>
        </p:nvSpPr>
        <p:spPr>
          <a:xfrm>
            <a:off x="1256128" y="543599"/>
            <a:ext cx="9416830" cy="5081389"/>
          </a:xfrm>
          <a:prstGeom prst="rect">
            <a:avLst/>
          </a:prstGeom>
          <a:noFill/>
        </p:spPr>
        <p:txBody>
          <a:bodyPr wrap="square" lIns="91437" tIns="45719" rIns="91437" bIns="45719" rtlCol="0" anchor="ctr">
            <a:spAutoFit/>
          </a:bodyPr>
          <a:lstStyle/>
          <a:p>
            <a:pPr algn="ctr"/>
            <a:r>
              <a:rPr lang="en-US" sz="4945" b="1" dirty="0">
                <a:solidFill>
                  <a:srgbClr val="FF0000"/>
                </a:solidFill>
                <a:latin typeface="Times" panose="02020603050405020304" pitchFamily="18" charset="0"/>
                <a:cs typeface="Times" panose="02020603050405020304" pitchFamily="18" charset="0"/>
              </a:rPr>
              <a:t>Unit 3 </a:t>
            </a:r>
            <a:r>
              <a:rPr lang="en-IN" sz="4945" b="1" dirty="0">
                <a:solidFill>
                  <a:srgbClr val="FF0000"/>
                </a:solidFill>
                <a:latin typeface="Times" panose="02020603050405020304" pitchFamily="18" charset="0"/>
                <a:cs typeface="Times" panose="02020603050405020304" pitchFamily="18" charset="0"/>
              </a:rPr>
              <a:t>: Introduction to</a:t>
            </a:r>
            <a:r>
              <a:rPr lang="en-US" sz="4945" b="1" dirty="0">
                <a:solidFill>
                  <a:srgbClr val="FF0000"/>
                </a:solidFill>
                <a:latin typeface="Times" panose="02020603050405020304" pitchFamily="18" charset="0"/>
                <a:cs typeface="Times" panose="02020603050405020304" pitchFamily="18" charset="0"/>
              </a:rPr>
              <a:t> machine learning</a:t>
            </a:r>
          </a:p>
          <a:p>
            <a:pPr algn="ctr"/>
            <a:endParaRPr lang="en-US" sz="4579" b="1" dirty="0">
              <a:solidFill>
                <a:srgbClr val="46B0FA"/>
              </a:solidFill>
              <a:latin typeface="Times" panose="02020603050405020304" pitchFamily="18" charset="0"/>
              <a:cs typeface="Times" panose="02020603050405020304" pitchFamily="18" charset="0"/>
            </a:endParaRPr>
          </a:p>
          <a:p>
            <a:pPr algn="ctr"/>
            <a:endParaRPr lang="en-US" sz="2931" b="1" dirty="0">
              <a:solidFill>
                <a:srgbClr val="46B0FA"/>
              </a:solidFill>
              <a:latin typeface="Times" panose="02020603050405020304" pitchFamily="18" charset="0"/>
              <a:cs typeface="Times" panose="02020603050405020304" pitchFamily="18" charset="0"/>
            </a:endParaRPr>
          </a:p>
          <a:p>
            <a:pPr algn="ctr"/>
            <a:r>
              <a:rPr lang="en-US" sz="2931" b="1" dirty="0">
                <a:solidFill>
                  <a:srgbClr val="46B0FA"/>
                </a:solidFill>
                <a:latin typeface="Times" panose="02020603050405020304" pitchFamily="18" charset="0"/>
                <a:cs typeface="Times" panose="02020603050405020304" pitchFamily="18" charset="0"/>
              </a:rPr>
              <a:t>Prepared by: </a:t>
            </a:r>
          </a:p>
          <a:p>
            <a:pPr algn="ctr"/>
            <a:r>
              <a:rPr lang="en-US" sz="2931" b="1" dirty="0">
                <a:latin typeface="Times" panose="02020603050405020304" pitchFamily="18" charset="0"/>
                <a:cs typeface="Times" panose="02020603050405020304" pitchFamily="18" charset="0"/>
              </a:rPr>
              <a:t>Dr. Khushboo Jain</a:t>
            </a:r>
          </a:p>
          <a:p>
            <a:pPr algn="ctr"/>
            <a:endParaRPr lang="en-US" sz="4579" dirty="0">
              <a:solidFill>
                <a:srgbClr val="46B0FA"/>
              </a:solidFill>
              <a:latin typeface="Times" panose="02020603050405020304" pitchFamily="18" charset="0"/>
              <a:cs typeface="Times" panose="02020603050405020304" pitchFamily="18" charset="0"/>
            </a:endParaRPr>
          </a:p>
          <a:p>
            <a:pPr algn="ctr"/>
            <a:r>
              <a:rPr lang="en-US" sz="4579" b="1" dirty="0">
                <a:latin typeface="Times" panose="02020603050405020304" pitchFamily="18" charset="0"/>
                <a:cs typeface="Times" panose="02020603050405020304" pitchFamily="18" charset="0"/>
              </a:rPr>
              <a:t>	</a:t>
            </a:r>
            <a:endParaRPr lang="en-IN" sz="4579" b="1" dirty="0">
              <a:solidFill>
                <a:srgbClr val="C00000"/>
              </a:solidFill>
              <a:latin typeface="Times" panose="02020603050405020304" pitchFamily="18" charset="0"/>
              <a:cs typeface="Times" panose="02020603050405020304" pitchFamily="18" charset="0"/>
            </a:endParaRPr>
          </a:p>
        </p:txBody>
      </p:sp>
      <p:sp>
        <p:nvSpPr>
          <p:cNvPr id="2" name="Rectangle 1"/>
          <p:cNvSpPr/>
          <p:nvPr/>
        </p:nvSpPr>
        <p:spPr>
          <a:xfrm>
            <a:off x="3047273" y="4524478"/>
            <a:ext cx="5800100" cy="1225079"/>
          </a:xfrm>
          <a:prstGeom prst="rect">
            <a:avLst/>
          </a:prstGeom>
        </p:spPr>
        <p:txBody>
          <a:bodyPr wrap="square">
            <a:spAutoFit/>
          </a:bodyPr>
          <a:lstStyle/>
          <a:p>
            <a:pPr algn="ctr">
              <a:lnSpc>
                <a:spcPct val="120000"/>
              </a:lnSpc>
            </a:pPr>
            <a:r>
              <a:rPr lang="en-US" sz="2106" dirty="0">
                <a:latin typeface="Times New Roman"/>
                <a:cs typeface="Times New Roman"/>
              </a:rPr>
              <a:t>School of Computer Science</a:t>
            </a:r>
            <a:br>
              <a:rPr lang="en-US" sz="2106" dirty="0">
                <a:latin typeface="Times New Roman"/>
                <a:cs typeface="Times New Roman"/>
              </a:rPr>
            </a:br>
            <a:r>
              <a:rPr lang="en-US" sz="2106" dirty="0">
                <a:latin typeface="Times New Roman"/>
                <a:cs typeface="Times New Roman"/>
              </a:rPr>
              <a:t>UPES, Dehradun</a:t>
            </a:r>
          </a:p>
          <a:p>
            <a:pPr algn="ctr">
              <a:lnSpc>
                <a:spcPct val="120000"/>
              </a:lnSpc>
            </a:pPr>
            <a:r>
              <a:rPr lang="en-US" sz="2106" dirty="0">
                <a:latin typeface="Times New Roman"/>
                <a:cs typeface="Times New Roman"/>
              </a:rPr>
              <a:t>India</a:t>
            </a:r>
          </a:p>
        </p:txBody>
      </p:sp>
    </p:spTree>
    <p:extLst>
      <p:ext uri="{BB962C8B-B14F-4D97-AF65-F5344CB8AC3E}">
        <p14:creationId xmlns:p14="http://schemas.microsoft.com/office/powerpoint/2010/main" val="100812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523220"/>
          </a:xfrm>
          <a:prstGeom prst="rect">
            <a:avLst/>
          </a:prstGeom>
          <a:noFill/>
        </p:spPr>
        <p:txBody>
          <a:bodyPr wrap="square" rtlCol="0">
            <a:spAutoFit/>
          </a:bodyPr>
          <a:lstStyle/>
          <a:p>
            <a:r>
              <a:rPr lang="en-US" sz="2800" b="1" dirty="0">
                <a:solidFill>
                  <a:schemeClr val="accent1"/>
                </a:solidFill>
              </a:rPr>
              <a:t>Importance of Datasets in ML</a:t>
            </a:r>
            <a:endParaRPr lang="en-US" sz="2600" b="1" dirty="0">
              <a:solidFill>
                <a:schemeClr val="accent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272014"/>
            <a:ext cx="11485418" cy="4031873"/>
          </a:xfrm>
          <a:prstGeom prst="rect">
            <a:avLst/>
          </a:prstGeom>
          <a:noFill/>
        </p:spPr>
        <p:txBody>
          <a:bodyPr wrap="square" rtlCol="0">
            <a:spAutoFit/>
          </a:bodyPr>
          <a:lstStyle/>
          <a:p>
            <a:r>
              <a:rPr lang="en-US" sz="2400" b="1" dirty="0">
                <a:latin typeface="Times" panose="02020603050405020304" pitchFamily="18" charset="0"/>
                <a:cs typeface="Times" panose="02020603050405020304" pitchFamily="18" charset="0"/>
              </a:rPr>
              <a:t>3.   Benchmarking</a:t>
            </a:r>
          </a:p>
          <a:p>
            <a:pPr marL="800100" lvl="1" indent="-342900">
              <a:buFont typeface="Wingdings" panose="05000000000000000000" pitchFamily="2" charset="2"/>
              <a:buChar char="v"/>
            </a:pPr>
            <a:r>
              <a:rPr lang="en-US" sz="2000" b="1" dirty="0">
                <a:latin typeface="Times" panose="02020603050405020304" pitchFamily="18" charset="0"/>
                <a:cs typeface="Times" panose="02020603050405020304" pitchFamily="18" charset="0"/>
              </a:rPr>
              <a:t>Comparative Analysis:</a:t>
            </a:r>
            <a:r>
              <a:rPr lang="en-US" sz="2000" dirty="0">
                <a:latin typeface="Times" panose="02020603050405020304" pitchFamily="18" charset="0"/>
                <a:cs typeface="Times" panose="02020603050405020304" pitchFamily="18" charset="0"/>
              </a:rPr>
              <a:t> Standard datasets allow for benchmarking and comparing different models and algorithms under consistent conditions.</a:t>
            </a:r>
          </a:p>
          <a:p>
            <a:pPr marL="800100" lvl="1" indent="-342900">
              <a:buFont typeface="Wingdings" panose="05000000000000000000" pitchFamily="2" charset="2"/>
              <a:buChar char="v"/>
            </a:pPr>
            <a:r>
              <a:rPr lang="en-US" sz="2000" b="1" dirty="0">
                <a:latin typeface="Times" panose="02020603050405020304" pitchFamily="18" charset="0"/>
                <a:cs typeface="Times" panose="02020603050405020304" pitchFamily="18" charset="0"/>
              </a:rPr>
              <a:t>Research and Development:</a:t>
            </a:r>
            <a:r>
              <a:rPr lang="en-US" sz="2000" dirty="0">
                <a:latin typeface="Times" panose="02020603050405020304" pitchFamily="18" charset="0"/>
                <a:cs typeface="Times" panose="02020603050405020304" pitchFamily="18" charset="0"/>
              </a:rPr>
              <a:t> Researchers use well-known datasets to validate new methodologies and innovations in ML.</a:t>
            </a:r>
          </a:p>
          <a:p>
            <a:pPr marL="342900" indent="-342900">
              <a:buFont typeface="Wingdings" panose="05000000000000000000" pitchFamily="2" charset="2"/>
              <a:buChar char="v"/>
            </a:pPr>
            <a:endParaRPr lang="en-US" sz="2400" dirty="0">
              <a:latin typeface="Times" panose="02020603050405020304" pitchFamily="18" charset="0"/>
              <a:cs typeface="Times" panose="02020603050405020304" pitchFamily="18" charset="0"/>
            </a:endParaRPr>
          </a:p>
          <a:p>
            <a:r>
              <a:rPr lang="en-US" sz="2400" b="1" dirty="0">
                <a:latin typeface="Times" panose="02020603050405020304" pitchFamily="18" charset="0"/>
                <a:cs typeface="Times" panose="02020603050405020304" pitchFamily="18" charset="0"/>
              </a:rPr>
              <a:t>4.    Data Quality and Preprocessing</a:t>
            </a:r>
          </a:p>
          <a:p>
            <a:pPr marL="800100" lvl="1" indent="-342900" algn="just">
              <a:buFont typeface="Wingdings" panose="05000000000000000000" pitchFamily="2" charset="2"/>
              <a:buChar char="v"/>
            </a:pPr>
            <a:r>
              <a:rPr lang="en-US" sz="2000" b="1" dirty="0">
                <a:latin typeface="Times" panose="02020603050405020304" pitchFamily="18" charset="0"/>
                <a:cs typeface="Times" panose="02020603050405020304" pitchFamily="18" charset="0"/>
              </a:rPr>
              <a:t>Clean and Accurate Data:</a:t>
            </a:r>
            <a:r>
              <a:rPr lang="en-US" sz="2000" dirty="0">
                <a:latin typeface="Times" panose="02020603050405020304" pitchFamily="18" charset="0"/>
                <a:cs typeface="Times" panose="02020603050405020304" pitchFamily="18" charset="0"/>
              </a:rPr>
              <a:t> High-quality datasets are essential for producing reliable models. Issues like missing values, noise, and inaccuracies must be addressed during data preprocessing.</a:t>
            </a:r>
          </a:p>
          <a:p>
            <a:pPr marL="800100" lvl="1" indent="-342900" algn="just">
              <a:buFont typeface="Wingdings" panose="05000000000000000000" pitchFamily="2" charset="2"/>
              <a:buChar char="v"/>
            </a:pPr>
            <a:r>
              <a:rPr lang="en-US" sz="2000" b="1" dirty="0">
                <a:latin typeface="Times" panose="02020603050405020304" pitchFamily="18" charset="0"/>
                <a:cs typeface="Times" panose="02020603050405020304" pitchFamily="18" charset="0"/>
              </a:rPr>
              <a:t>Feature Engineering:</a:t>
            </a:r>
            <a:r>
              <a:rPr lang="en-US" sz="2000" dirty="0">
                <a:latin typeface="Times" panose="02020603050405020304" pitchFamily="18" charset="0"/>
                <a:cs typeface="Times" panose="02020603050405020304" pitchFamily="18" charset="0"/>
              </a:rPr>
              <a:t> The features derived from datasets are critical for model performance. Effective feature engineering can significantly enhance a model’s predictive power.</a:t>
            </a:r>
          </a:p>
          <a:p>
            <a:endParaRPr lang="en-US"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756960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523220"/>
          </a:xfrm>
          <a:prstGeom prst="rect">
            <a:avLst/>
          </a:prstGeom>
          <a:noFill/>
        </p:spPr>
        <p:txBody>
          <a:bodyPr wrap="square" rtlCol="0">
            <a:spAutoFit/>
          </a:bodyPr>
          <a:lstStyle/>
          <a:p>
            <a:r>
              <a:rPr lang="en-US" sz="2800" b="1" dirty="0">
                <a:solidFill>
                  <a:schemeClr val="accent1"/>
                </a:solidFill>
              </a:rPr>
              <a:t>Importance of Datasets in ML</a:t>
            </a:r>
            <a:endParaRPr lang="en-US" sz="2600" b="1" dirty="0">
              <a:solidFill>
                <a:schemeClr val="accent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272014"/>
            <a:ext cx="11485418" cy="4031873"/>
          </a:xfrm>
          <a:prstGeom prst="rect">
            <a:avLst/>
          </a:prstGeom>
          <a:noFill/>
        </p:spPr>
        <p:txBody>
          <a:bodyPr wrap="square" rtlCol="0">
            <a:spAutoFit/>
          </a:bodyPr>
          <a:lstStyle/>
          <a:p>
            <a:pPr algn="just"/>
            <a:r>
              <a:rPr lang="en-US" sz="2400" b="1" dirty="0">
                <a:latin typeface="Times" panose="02020603050405020304" pitchFamily="18" charset="0"/>
                <a:cs typeface="Times" panose="02020603050405020304" pitchFamily="18" charset="0"/>
              </a:rPr>
              <a:t>5.    Ethics and Fairness</a:t>
            </a:r>
          </a:p>
          <a:p>
            <a:pPr marL="800100" lvl="1" indent="-342900" algn="just">
              <a:buFont typeface="Wingdings" panose="05000000000000000000" pitchFamily="2" charset="2"/>
              <a:buChar char="v"/>
            </a:pPr>
            <a:r>
              <a:rPr lang="en-US" sz="2000" b="1" dirty="0">
                <a:latin typeface="Times" panose="02020603050405020304" pitchFamily="18" charset="0"/>
                <a:cs typeface="Times" panose="02020603050405020304" pitchFamily="18" charset="0"/>
              </a:rPr>
              <a:t>Bias and Fairness:</a:t>
            </a:r>
            <a:r>
              <a:rPr lang="en-US" sz="2000" dirty="0">
                <a:latin typeface="Times" panose="02020603050405020304" pitchFamily="18" charset="0"/>
                <a:cs typeface="Times" panose="02020603050405020304" pitchFamily="18" charset="0"/>
              </a:rPr>
              <a:t> Datasets must be scrutinized for biases that could lead to unfair or unethical outcomes. Ensuring datasets are fair and representative is vital for creating ethical AI systems.</a:t>
            </a:r>
          </a:p>
          <a:p>
            <a:pPr marL="800100" lvl="1" indent="-342900" algn="just">
              <a:buFont typeface="Wingdings" panose="05000000000000000000" pitchFamily="2" charset="2"/>
              <a:buChar char="v"/>
            </a:pPr>
            <a:r>
              <a:rPr lang="en-US" sz="2000" b="1" dirty="0">
                <a:latin typeface="Times" panose="02020603050405020304" pitchFamily="18" charset="0"/>
                <a:cs typeface="Times" panose="02020603050405020304" pitchFamily="18" charset="0"/>
              </a:rPr>
              <a:t>Transparency:</a:t>
            </a:r>
            <a:r>
              <a:rPr lang="en-US" sz="2000" dirty="0">
                <a:latin typeface="Times" panose="02020603050405020304" pitchFamily="18" charset="0"/>
                <a:cs typeface="Times" panose="02020603050405020304" pitchFamily="18" charset="0"/>
              </a:rPr>
              <a:t> Transparent documentation of datasets, including their sources and characteristics, is important for reproducibility and trust in ML systems.</a:t>
            </a:r>
          </a:p>
          <a:p>
            <a:pPr algn="just">
              <a:buFont typeface="Arial" panose="020B0604020202020204" pitchFamily="34" charset="0"/>
              <a:buChar char="•"/>
            </a:pPr>
            <a:endParaRPr lang="en-US" sz="2400" dirty="0">
              <a:latin typeface="Times" panose="02020603050405020304" pitchFamily="18" charset="0"/>
              <a:cs typeface="Times" panose="02020603050405020304" pitchFamily="18" charset="0"/>
            </a:endParaRPr>
          </a:p>
          <a:p>
            <a:pPr algn="just"/>
            <a:r>
              <a:rPr lang="en-US" sz="2400" b="1" dirty="0">
                <a:latin typeface="Times" panose="02020603050405020304" pitchFamily="18" charset="0"/>
                <a:cs typeface="Times" panose="02020603050405020304" pitchFamily="18" charset="0"/>
              </a:rPr>
              <a:t>6.    Real-world Applications</a:t>
            </a:r>
          </a:p>
          <a:p>
            <a:pPr marL="800100" lvl="1" indent="-342900" algn="just">
              <a:buFont typeface="Wingdings" panose="05000000000000000000" pitchFamily="2" charset="2"/>
              <a:buChar char="v"/>
            </a:pPr>
            <a:r>
              <a:rPr lang="en-US" sz="2000" b="1" dirty="0">
                <a:latin typeface="Times" panose="02020603050405020304" pitchFamily="18" charset="0"/>
                <a:cs typeface="Times" panose="02020603050405020304" pitchFamily="18" charset="0"/>
              </a:rPr>
              <a:t>Relevance to Use Cases:</a:t>
            </a:r>
            <a:r>
              <a:rPr lang="en-US" sz="2000" dirty="0">
                <a:latin typeface="Times" panose="02020603050405020304" pitchFamily="18" charset="0"/>
                <a:cs typeface="Times" panose="02020603050405020304" pitchFamily="18" charset="0"/>
              </a:rPr>
              <a:t> The dataset must be relevant to the specific application or problem being solved. Different applications may require different types of data (e.g., text, images, time series).</a:t>
            </a:r>
          </a:p>
          <a:p>
            <a:pPr marL="800100" lvl="1" indent="-342900" algn="just">
              <a:buFont typeface="Wingdings" panose="05000000000000000000" pitchFamily="2" charset="2"/>
              <a:buChar char="v"/>
            </a:pPr>
            <a:r>
              <a:rPr lang="en-US" sz="2000" b="1" dirty="0">
                <a:latin typeface="Times" panose="02020603050405020304" pitchFamily="18" charset="0"/>
                <a:cs typeface="Times" panose="02020603050405020304" pitchFamily="18" charset="0"/>
              </a:rPr>
              <a:t>Adaptability:</a:t>
            </a:r>
            <a:r>
              <a:rPr lang="en-US" sz="2000" dirty="0">
                <a:latin typeface="Times" panose="02020603050405020304" pitchFamily="18" charset="0"/>
                <a:cs typeface="Times" panose="02020603050405020304" pitchFamily="18" charset="0"/>
              </a:rPr>
              <a:t> In dynamic environments, datasets need to be continuously updated to reflect changing conditions and maintain model accuracy.</a:t>
            </a:r>
          </a:p>
          <a:p>
            <a:pPr algn="just"/>
            <a:endParaRPr lang="en-US"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063781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523220"/>
          </a:xfrm>
          <a:prstGeom prst="rect">
            <a:avLst/>
          </a:prstGeom>
          <a:noFill/>
        </p:spPr>
        <p:txBody>
          <a:bodyPr wrap="square" rtlCol="0">
            <a:spAutoFit/>
          </a:bodyPr>
          <a:lstStyle/>
          <a:p>
            <a:r>
              <a:rPr lang="en-US" sz="2800" b="1" dirty="0">
                <a:solidFill>
                  <a:schemeClr val="accent1"/>
                </a:solidFill>
              </a:rPr>
              <a:t>Importance of Datasets in ML</a:t>
            </a:r>
            <a:endParaRPr lang="en-US" sz="2600" b="1" dirty="0">
              <a:solidFill>
                <a:schemeClr val="accent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272014"/>
            <a:ext cx="11485418" cy="2308324"/>
          </a:xfrm>
          <a:prstGeom prst="rect">
            <a:avLst/>
          </a:prstGeom>
          <a:noFill/>
        </p:spPr>
        <p:txBody>
          <a:bodyPr wrap="square" rtlCol="0">
            <a:spAutoFit/>
          </a:bodyPr>
          <a:lstStyle/>
          <a:p>
            <a:pPr algn="just"/>
            <a:r>
              <a:rPr lang="en-US" sz="2400" dirty="0">
                <a:latin typeface="Times" panose="02020603050405020304" pitchFamily="18" charset="0"/>
                <a:cs typeface="Times" panose="02020603050405020304" pitchFamily="18" charset="0"/>
              </a:rPr>
              <a:t>Datasets are the backbone of machine learning. They provide the raw material from which models learn and are essential for training, evaluation, benchmarking, and ensuring ethical standards. The quality, diversity, and relevance of datasets directly impact the success and reliability of ML applications. Therefore, careful consideration and handling of datasets are crucial at every stage of the machine learning process.</a:t>
            </a:r>
          </a:p>
          <a:p>
            <a:endParaRPr lang="en-US"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923136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492443"/>
          </a:xfrm>
          <a:prstGeom prst="rect">
            <a:avLst/>
          </a:prstGeom>
          <a:noFill/>
        </p:spPr>
        <p:txBody>
          <a:bodyPr wrap="square" rtlCol="0">
            <a:spAutoFit/>
          </a:bodyPr>
          <a:lstStyle/>
          <a:p>
            <a:r>
              <a:rPr lang="en-US" sz="2600" b="1" dirty="0">
                <a:solidFill>
                  <a:schemeClr val="accent1"/>
                </a:solidFill>
                <a:latin typeface="Arial" panose="020B0604020202020204" pitchFamily="34" charset="0"/>
                <a:cs typeface="Arial" panose="020B0604020202020204" pitchFamily="34" charset="0"/>
              </a:rPr>
              <a:t>Types of Datasets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272014"/>
            <a:ext cx="11485418" cy="6001643"/>
          </a:xfrm>
          <a:prstGeom prst="rect">
            <a:avLst/>
          </a:prstGeom>
          <a:noFill/>
        </p:spPr>
        <p:txBody>
          <a:bodyPr wrap="square" rtlCol="0">
            <a:spAutoFit/>
          </a:bodyPr>
          <a:lstStyle/>
          <a:p>
            <a:pPr algn="just"/>
            <a:r>
              <a:rPr lang="en-US" sz="2400" dirty="0"/>
              <a:t>In machine learning, datasets can be categorized based on their characteristics, structure, and the type of problem they are used to solve. Here are the primary types of datasets:</a:t>
            </a:r>
          </a:p>
          <a:p>
            <a:pPr algn="just"/>
            <a:endParaRPr lang="en-US" sz="2400" dirty="0"/>
          </a:p>
          <a:p>
            <a:pPr algn="just"/>
            <a:r>
              <a:rPr lang="en-US" sz="2400" b="1" dirty="0">
                <a:solidFill>
                  <a:schemeClr val="accent2"/>
                </a:solidFill>
              </a:rPr>
              <a:t>                                              1.  Structured vs. Unstructured Data</a:t>
            </a:r>
          </a:p>
          <a:p>
            <a:pPr algn="just"/>
            <a:r>
              <a:rPr lang="en-US" sz="2400" b="1" dirty="0"/>
              <a:t>Structured Data</a:t>
            </a:r>
          </a:p>
          <a:p>
            <a:pPr lvl="1" algn="just">
              <a:buFont typeface="Arial" panose="020B0604020202020204" pitchFamily="34" charset="0"/>
              <a:buChar char="•"/>
            </a:pPr>
            <a:r>
              <a:rPr lang="en-US" sz="2400" b="1" dirty="0"/>
              <a:t>Definition:</a:t>
            </a:r>
            <a:r>
              <a:rPr lang="en-US" sz="2400" dirty="0"/>
              <a:t> Data that is organized in a predefined manner, often in tabular format with rows and columns.</a:t>
            </a:r>
          </a:p>
          <a:p>
            <a:pPr lvl="1" algn="just">
              <a:buFont typeface="Arial" panose="020B0604020202020204" pitchFamily="34" charset="0"/>
              <a:buChar char="•"/>
            </a:pPr>
            <a:r>
              <a:rPr lang="en-US" sz="2400" b="1" dirty="0"/>
              <a:t>Examples:</a:t>
            </a:r>
            <a:r>
              <a:rPr lang="en-US" sz="2400" dirty="0"/>
              <a:t> Spreadsheets, SQL databases.</a:t>
            </a:r>
          </a:p>
          <a:p>
            <a:pPr lvl="1" algn="just">
              <a:buFont typeface="Arial" panose="020B0604020202020204" pitchFamily="34" charset="0"/>
              <a:buChar char="•"/>
            </a:pPr>
            <a:r>
              <a:rPr lang="en-US" sz="2400" b="1" dirty="0"/>
              <a:t>Use Cases:</a:t>
            </a:r>
            <a:r>
              <a:rPr lang="en-US" sz="2400" dirty="0"/>
              <a:t> Financial records, customer databases, sensor data.</a:t>
            </a:r>
          </a:p>
          <a:p>
            <a:pPr algn="just">
              <a:buFont typeface="Arial" panose="020B0604020202020204" pitchFamily="34" charset="0"/>
              <a:buChar char="•"/>
            </a:pPr>
            <a:endParaRPr lang="en-US" sz="2400" dirty="0"/>
          </a:p>
          <a:p>
            <a:pPr algn="just"/>
            <a:r>
              <a:rPr lang="en-US" sz="2400" b="1" dirty="0"/>
              <a:t>Unstructured Data</a:t>
            </a:r>
          </a:p>
          <a:p>
            <a:pPr lvl="1" algn="just">
              <a:buFont typeface="Arial" panose="020B0604020202020204" pitchFamily="34" charset="0"/>
              <a:buChar char="•"/>
            </a:pPr>
            <a:r>
              <a:rPr lang="en-US" sz="2400" b="1" dirty="0"/>
              <a:t>Definition:</a:t>
            </a:r>
            <a:r>
              <a:rPr lang="en-US" sz="2400" dirty="0"/>
              <a:t> Data that does not have a predefined format or organization.</a:t>
            </a:r>
          </a:p>
          <a:p>
            <a:pPr lvl="1" algn="just">
              <a:buFont typeface="Arial" panose="020B0604020202020204" pitchFamily="34" charset="0"/>
              <a:buChar char="•"/>
            </a:pPr>
            <a:r>
              <a:rPr lang="en-US" sz="2400" b="1" dirty="0"/>
              <a:t>Examples:</a:t>
            </a:r>
            <a:r>
              <a:rPr lang="en-US" sz="2400" dirty="0"/>
              <a:t> Text documents, images, audio files, videos.</a:t>
            </a:r>
          </a:p>
          <a:p>
            <a:pPr lvl="1" algn="just">
              <a:buFont typeface="Arial" panose="020B0604020202020204" pitchFamily="34" charset="0"/>
              <a:buChar char="•"/>
            </a:pPr>
            <a:r>
              <a:rPr lang="en-US" sz="2400" b="1" dirty="0"/>
              <a:t>Use Cases:</a:t>
            </a:r>
            <a:r>
              <a:rPr lang="en-US" sz="2400" dirty="0"/>
              <a:t> Natural language processing (NLP), image recognition, speech-to-text conversion.</a:t>
            </a:r>
          </a:p>
          <a:p>
            <a:endParaRPr lang="en-US" sz="2400" dirty="0"/>
          </a:p>
        </p:txBody>
      </p:sp>
    </p:spTree>
    <p:extLst>
      <p:ext uri="{BB962C8B-B14F-4D97-AF65-F5344CB8AC3E}">
        <p14:creationId xmlns:p14="http://schemas.microsoft.com/office/powerpoint/2010/main" val="4068945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492443"/>
          </a:xfrm>
          <a:prstGeom prst="rect">
            <a:avLst/>
          </a:prstGeom>
          <a:noFill/>
        </p:spPr>
        <p:txBody>
          <a:bodyPr wrap="square" rtlCol="0">
            <a:spAutoFit/>
          </a:bodyPr>
          <a:lstStyle/>
          <a:p>
            <a:r>
              <a:rPr lang="en-US" sz="2600" b="1" dirty="0">
                <a:solidFill>
                  <a:schemeClr val="accent1"/>
                </a:solidFill>
                <a:latin typeface="Arial" panose="020B0604020202020204" pitchFamily="34" charset="0"/>
                <a:cs typeface="Arial" panose="020B0604020202020204" pitchFamily="34" charset="0"/>
              </a:rPr>
              <a:t>Types of Datasets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756927"/>
            <a:ext cx="11485418" cy="4524315"/>
          </a:xfrm>
          <a:prstGeom prst="rect">
            <a:avLst/>
          </a:prstGeom>
          <a:noFill/>
        </p:spPr>
        <p:txBody>
          <a:bodyPr wrap="square" rtlCol="0">
            <a:spAutoFit/>
          </a:bodyPr>
          <a:lstStyle/>
          <a:p>
            <a:pPr algn="just"/>
            <a:r>
              <a:rPr lang="en-US" sz="2400" b="1" dirty="0">
                <a:solidFill>
                  <a:schemeClr val="accent2"/>
                </a:solidFill>
              </a:rPr>
              <a:t>                                                2. Labeled vs. Unlabeled Data</a:t>
            </a:r>
          </a:p>
          <a:p>
            <a:pPr algn="just"/>
            <a:r>
              <a:rPr lang="en-US" sz="2400" b="1" dirty="0"/>
              <a:t>Labeled Data</a:t>
            </a:r>
          </a:p>
          <a:p>
            <a:pPr lvl="1" algn="just">
              <a:buFont typeface="Arial" panose="020B0604020202020204" pitchFamily="34" charset="0"/>
              <a:buChar char="•"/>
            </a:pPr>
            <a:r>
              <a:rPr lang="en-US" sz="2400" b="1" dirty="0"/>
              <a:t>Definition:</a:t>
            </a:r>
            <a:r>
              <a:rPr lang="en-US" sz="2400" dirty="0"/>
              <a:t> Data that has been tagged with one or more labels, providing explicit information about the target variable.</a:t>
            </a:r>
          </a:p>
          <a:p>
            <a:pPr lvl="1" algn="just">
              <a:buFont typeface="Arial" panose="020B0604020202020204" pitchFamily="34" charset="0"/>
              <a:buChar char="•"/>
            </a:pPr>
            <a:r>
              <a:rPr lang="en-US" sz="2400" b="1" dirty="0"/>
              <a:t>Examples:</a:t>
            </a:r>
            <a:r>
              <a:rPr lang="en-US" sz="2400" dirty="0"/>
              <a:t> Annotated images (with objects labeled), spam vs. non-spam emails.</a:t>
            </a:r>
          </a:p>
          <a:p>
            <a:pPr lvl="1" algn="just">
              <a:buFont typeface="Arial" panose="020B0604020202020204" pitchFamily="34" charset="0"/>
              <a:buChar char="•"/>
            </a:pPr>
            <a:r>
              <a:rPr lang="en-US" sz="2400" b="1" dirty="0"/>
              <a:t>Use Cases:</a:t>
            </a:r>
            <a:r>
              <a:rPr lang="en-US" sz="2400" dirty="0"/>
              <a:t> Supervised learning tasks such as classification and regression.</a:t>
            </a:r>
          </a:p>
          <a:p>
            <a:pPr algn="just">
              <a:buFont typeface="Arial" panose="020B0604020202020204" pitchFamily="34" charset="0"/>
              <a:buChar char="•"/>
            </a:pPr>
            <a:endParaRPr lang="en-US" sz="2400" dirty="0"/>
          </a:p>
          <a:p>
            <a:pPr algn="just"/>
            <a:r>
              <a:rPr lang="en-US" sz="2400" b="1" dirty="0"/>
              <a:t>Unlabeled Data</a:t>
            </a:r>
          </a:p>
          <a:p>
            <a:pPr lvl="1" algn="just">
              <a:buFont typeface="Arial" panose="020B0604020202020204" pitchFamily="34" charset="0"/>
              <a:buChar char="•"/>
            </a:pPr>
            <a:r>
              <a:rPr lang="en-US" sz="2400" b="1" dirty="0"/>
              <a:t>Definition:</a:t>
            </a:r>
            <a:r>
              <a:rPr lang="en-US" sz="2400" dirty="0"/>
              <a:t> Data without any labels or target variables.</a:t>
            </a:r>
          </a:p>
          <a:p>
            <a:pPr lvl="1" algn="just">
              <a:buFont typeface="Arial" panose="020B0604020202020204" pitchFamily="34" charset="0"/>
              <a:buChar char="•"/>
            </a:pPr>
            <a:r>
              <a:rPr lang="en-US" sz="2400" b="1" dirty="0"/>
              <a:t>Examples:</a:t>
            </a:r>
            <a:r>
              <a:rPr lang="en-US" sz="2400" dirty="0"/>
              <a:t> Raw text, unlabeled images, customer behavior data.</a:t>
            </a:r>
          </a:p>
          <a:p>
            <a:pPr lvl="1" algn="just">
              <a:buFont typeface="Arial" panose="020B0604020202020204" pitchFamily="34" charset="0"/>
              <a:buChar char="•"/>
            </a:pPr>
            <a:r>
              <a:rPr lang="en-US" sz="2400" b="1" dirty="0"/>
              <a:t>Use Cases:</a:t>
            </a:r>
            <a:r>
              <a:rPr lang="en-US" sz="2400" dirty="0"/>
              <a:t> Unsupervised learning tasks such as clustering, anomaly detection.</a:t>
            </a:r>
          </a:p>
          <a:p>
            <a:pPr lvl="1"/>
            <a:r>
              <a:rPr lang="en-US" sz="2400" b="1" dirty="0"/>
              <a:t>                                               </a:t>
            </a:r>
            <a:endParaRPr lang="en-US" sz="2400" dirty="0"/>
          </a:p>
        </p:txBody>
      </p:sp>
    </p:spTree>
    <p:extLst>
      <p:ext uri="{BB962C8B-B14F-4D97-AF65-F5344CB8AC3E}">
        <p14:creationId xmlns:p14="http://schemas.microsoft.com/office/powerpoint/2010/main" val="70665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492443"/>
          </a:xfrm>
          <a:prstGeom prst="rect">
            <a:avLst/>
          </a:prstGeom>
          <a:noFill/>
        </p:spPr>
        <p:txBody>
          <a:bodyPr wrap="square" rtlCol="0">
            <a:spAutoFit/>
          </a:bodyPr>
          <a:lstStyle/>
          <a:p>
            <a:r>
              <a:rPr lang="en-US" sz="2600" b="1" dirty="0">
                <a:solidFill>
                  <a:schemeClr val="accent1"/>
                </a:solidFill>
                <a:latin typeface="Arial" panose="020B0604020202020204" pitchFamily="34" charset="0"/>
                <a:cs typeface="Arial" panose="020B0604020202020204" pitchFamily="34" charset="0"/>
              </a:rPr>
              <a:t>Types of Datasets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147321"/>
            <a:ext cx="11485418" cy="6001643"/>
          </a:xfrm>
          <a:prstGeom prst="rect">
            <a:avLst/>
          </a:prstGeom>
          <a:noFill/>
        </p:spPr>
        <p:txBody>
          <a:bodyPr wrap="square" rtlCol="0">
            <a:spAutoFit/>
          </a:bodyPr>
          <a:lstStyle/>
          <a:p>
            <a:pPr algn="just"/>
            <a:r>
              <a:rPr lang="en-US" sz="2400" b="1" dirty="0">
                <a:solidFill>
                  <a:schemeClr val="accent2"/>
                </a:solidFill>
              </a:rPr>
              <a:t>                                        3. Training, Validation, and Test Sets</a:t>
            </a:r>
          </a:p>
          <a:p>
            <a:pPr algn="just"/>
            <a:r>
              <a:rPr lang="en-US" sz="2400" b="1" dirty="0"/>
              <a:t>Training Set</a:t>
            </a:r>
          </a:p>
          <a:p>
            <a:pPr lvl="1" algn="just">
              <a:buFont typeface="Arial" panose="020B0604020202020204" pitchFamily="34" charset="0"/>
              <a:buChar char="•"/>
            </a:pPr>
            <a:r>
              <a:rPr lang="en-US" sz="2400" b="1" dirty="0"/>
              <a:t>Definition:</a:t>
            </a:r>
            <a:r>
              <a:rPr lang="en-US" sz="2400" dirty="0"/>
              <a:t> The portion of the dataset used to train the machine learning model.</a:t>
            </a:r>
          </a:p>
          <a:p>
            <a:pPr lvl="1" algn="just">
              <a:buFont typeface="Arial" panose="020B0604020202020204" pitchFamily="34" charset="0"/>
              <a:buChar char="•"/>
            </a:pPr>
            <a:r>
              <a:rPr lang="en-US" sz="2400" b="1" dirty="0"/>
              <a:t>Purpose:</a:t>
            </a:r>
            <a:r>
              <a:rPr lang="en-US" sz="2400" dirty="0"/>
              <a:t> To allow the model to learn patterns and relationships in the data.</a:t>
            </a:r>
          </a:p>
          <a:p>
            <a:pPr algn="just">
              <a:buFont typeface="Arial" panose="020B0604020202020204" pitchFamily="34" charset="0"/>
              <a:buChar char="•"/>
            </a:pPr>
            <a:endParaRPr lang="en-US" sz="2400" dirty="0"/>
          </a:p>
          <a:p>
            <a:pPr algn="just"/>
            <a:r>
              <a:rPr lang="en-US" sz="2400" b="1" dirty="0"/>
              <a:t>Validation Set</a:t>
            </a:r>
          </a:p>
          <a:p>
            <a:pPr lvl="1" algn="just">
              <a:buFont typeface="Arial" panose="020B0604020202020204" pitchFamily="34" charset="0"/>
              <a:buChar char="•"/>
            </a:pPr>
            <a:r>
              <a:rPr lang="en-US" sz="2400" b="1" dirty="0"/>
              <a:t>Definition:</a:t>
            </a:r>
            <a:r>
              <a:rPr lang="en-US" sz="2400" dirty="0"/>
              <a:t> A subset of the dataset used to tune model parameters and make decisions about model architecture.</a:t>
            </a:r>
          </a:p>
          <a:p>
            <a:pPr lvl="1" algn="just">
              <a:buFont typeface="Arial" panose="020B0604020202020204" pitchFamily="34" charset="0"/>
              <a:buChar char="•"/>
            </a:pPr>
            <a:r>
              <a:rPr lang="en-US" sz="2400" b="1" dirty="0"/>
              <a:t>Purpose:</a:t>
            </a:r>
            <a:r>
              <a:rPr lang="en-US" sz="2400" dirty="0"/>
              <a:t> To provide an unbiased evaluation of a model fit on the training dataset while tuning hyperparameters.</a:t>
            </a:r>
          </a:p>
          <a:p>
            <a:pPr algn="just">
              <a:buFont typeface="Arial" panose="020B0604020202020204" pitchFamily="34" charset="0"/>
              <a:buChar char="•"/>
            </a:pPr>
            <a:endParaRPr lang="en-US" sz="2400" dirty="0"/>
          </a:p>
          <a:p>
            <a:pPr algn="just"/>
            <a:r>
              <a:rPr lang="en-US" sz="2400" b="1" dirty="0"/>
              <a:t>Test Set</a:t>
            </a:r>
          </a:p>
          <a:p>
            <a:pPr lvl="1" algn="just">
              <a:buFont typeface="Arial" panose="020B0604020202020204" pitchFamily="34" charset="0"/>
              <a:buChar char="•"/>
            </a:pPr>
            <a:r>
              <a:rPr lang="en-US" sz="2400" b="1" dirty="0"/>
              <a:t>Definition:</a:t>
            </a:r>
            <a:r>
              <a:rPr lang="en-US" sz="2400" dirty="0"/>
              <a:t> The portion of the dataset used to evaluate the final model performance.</a:t>
            </a:r>
          </a:p>
          <a:p>
            <a:pPr lvl="1" algn="just">
              <a:buFont typeface="Arial" panose="020B0604020202020204" pitchFamily="34" charset="0"/>
              <a:buChar char="•"/>
            </a:pPr>
            <a:r>
              <a:rPr lang="en-US" sz="2400" b="1" dirty="0"/>
              <a:t>Purpose:</a:t>
            </a:r>
            <a:r>
              <a:rPr lang="en-US" sz="2400" dirty="0"/>
              <a:t> To provide an unbiased assessment of the model’s performance on unseen data.</a:t>
            </a:r>
          </a:p>
          <a:p>
            <a:pPr algn="just"/>
            <a:r>
              <a:rPr lang="en-US" sz="2400" b="1" dirty="0"/>
              <a:t>                                               </a:t>
            </a:r>
            <a:endParaRPr lang="en-US" sz="2400" dirty="0"/>
          </a:p>
        </p:txBody>
      </p:sp>
    </p:spTree>
    <p:extLst>
      <p:ext uri="{BB962C8B-B14F-4D97-AF65-F5344CB8AC3E}">
        <p14:creationId xmlns:p14="http://schemas.microsoft.com/office/powerpoint/2010/main" val="829438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492443"/>
          </a:xfrm>
          <a:prstGeom prst="rect">
            <a:avLst/>
          </a:prstGeom>
          <a:noFill/>
        </p:spPr>
        <p:txBody>
          <a:bodyPr wrap="square" rtlCol="0">
            <a:spAutoFit/>
          </a:bodyPr>
          <a:lstStyle/>
          <a:p>
            <a:r>
              <a:rPr lang="en-US" sz="2600" b="1" dirty="0">
                <a:solidFill>
                  <a:schemeClr val="accent1"/>
                </a:solidFill>
                <a:latin typeface="Arial" panose="020B0604020202020204" pitchFamily="34" charset="0"/>
                <a:cs typeface="Arial" panose="020B0604020202020204" pitchFamily="34" charset="0"/>
              </a:rPr>
              <a:t>Types of Datasets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147321"/>
            <a:ext cx="11485418" cy="6001643"/>
          </a:xfrm>
          <a:prstGeom prst="rect">
            <a:avLst/>
          </a:prstGeom>
          <a:noFill/>
        </p:spPr>
        <p:txBody>
          <a:bodyPr wrap="square" rtlCol="0">
            <a:spAutoFit/>
          </a:bodyPr>
          <a:lstStyle/>
          <a:p>
            <a:pPr algn="just"/>
            <a:r>
              <a:rPr lang="en-US" sz="2400" b="1" dirty="0">
                <a:solidFill>
                  <a:schemeClr val="accent2"/>
                </a:solidFill>
              </a:rPr>
              <a:t>                                            4. Categorical vs. Numerical Data</a:t>
            </a:r>
          </a:p>
          <a:p>
            <a:pPr algn="just"/>
            <a:r>
              <a:rPr lang="en-US" sz="2400" b="1" dirty="0"/>
              <a:t>Categorical Data</a:t>
            </a:r>
          </a:p>
          <a:p>
            <a:pPr lvl="1" algn="just">
              <a:buFont typeface="Arial" panose="020B0604020202020204" pitchFamily="34" charset="0"/>
              <a:buChar char="•"/>
            </a:pPr>
            <a:r>
              <a:rPr lang="en-US" sz="2400" b="1" dirty="0"/>
              <a:t>Definition:</a:t>
            </a:r>
            <a:r>
              <a:rPr lang="en-US" sz="2400" dirty="0"/>
              <a:t> Data that represents categories or groups.</a:t>
            </a:r>
          </a:p>
          <a:p>
            <a:pPr lvl="1" algn="just">
              <a:buFont typeface="Arial" panose="020B0604020202020204" pitchFamily="34" charset="0"/>
              <a:buChar char="•"/>
            </a:pPr>
            <a:r>
              <a:rPr lang="en-US" sz="2400" b="1" dirty="0"/>
              <a:t>Examples:</a:t>
            </a:r>
            <a:r>
              <a:rPr lang="en-US" sz="2400" dirty="0"/>
              <a:t> Gender (male, female), product type (electronics, furniture).</a:t>
            </a:r>
          </a:p>
          <a:p>
            <a:pPr lvl="1" algn="just">
              <a:buFont typeface="Arial" panose="020B0604020202020204" pitchFamily="34" charset="0"/>
              <a:buChar char="•"/>
            </a:pPr>
            <a:r>
              <a:rPr lang="en-US" sz="2400" b="1" dirty="0"/>
              <a:t>Use Cases:</a:t>
            </a:r>
            <a:r>
              <a:rPr lang="en-US" sz="2400" dirty="0"/>
              <a:t> Classification problems, one-hot encoding.</a:t>
            </a:r>
          </a:p>
          <a:p>
            <a:pPr algn="just"/>
            <a:endParaRPr lang="en-US" sz="2400" b="1" dirty="0"/>
          </a:p>
          <a:p>
            <a:pPr algn="just"/>
            <a:r>
              <a:rPr lang="en-US" sz="2400" b="1" dirty="0"/>
              <a:t>Numerical Data</a:t>
            </a:r>
          </a:p>
          <a:p>
            <a:pPr lvl="1" algn="just">
              <a:buFont typeface="Arial" panose="020B0604020202020204" pitchFamily="34" charset="0"/>
              <a:buChar char="•"/>
            </a:pPr>
            <a:r>
              <a:rPr lang="en-US" sz="2400" b="1" dirty="0"/>
              <a:t>Definition:</a:t>
            </a:r>
            <a:r>
              <a:rPr lang="en-US" sz="2400" dirty="0"/>
              <a:t> Data that represents numbers and can be discrete or continuous.</a:t>
            </a:r>
          </a:p>
          <a:p>
            <a:pPr lvl="1" algn="just">
              <a:buFont typeface="Arial" panose="020B0604020202020204" pitchFamily="34" charset="0"/>
              <a:buChar char="•"/>
            </a:pPr>
            <a:r>
              <a:rPr lang="en-US" sz="2400" b="1" dirty="0"/>
              <a:t>Examples:</a:t>
            </a:r>
            <a:r>
              <a:rPr lang="en-US" sz="2400" dirty="0"/>
              <a:t> Age, income, temperature.</a:t>
            </a:r>
          </a:p>
          <a:p>
            <a:pPr lvl="1" algn="just">
              <a:buFont typeface="Arial" panose="020B0604020202020204" pitchFamily="34" charset="0"/>
              <a:buChar char="•"/>
            </a:pPr>
            <a:r>
              <a:rPr lang="en-US" sz="2400" b="1" dirty="0"/>
              <a:t>Use Cases:</a:t>
            </a:r>
            <a:r>
              <a:rPr lang="en-US" sz="2400" dirty="0"/>
              <a:t> Regression problems, feature scaling.</a:t>
            </a:r>
          </a:p>
          <a:p>
            <a:pPr algn="just">
              <a:buFont typeface="Arial" panose="020B0604020202020204" pitchFamily="34" charset="0"/>
              <a:buChar char="•"/>
            </a:pPr>
            <a:endParaRPr lang="en-US" sz="2400" dirty="0"/>
          </a:p>
          <a:p>
            <a:pPr algn="just"/>
            <a:r>
              <a:rPr lang="en-US" sz="2400" b="1" dirty="0">
                <a:solidFill>
                  <a:schemeClr val="accent2"/>
                </a:solidFill>
              </a:rPr>
              <a:t>                                                      5. Time Series Data</a:t>
            </a:r>
          </a:p>
          <a:p>
            <a:pPr algn="just">
              <a:buFont typeface="Arial" panose="020B0604020202020204" pitchFamily="34" charset="0"/>
              <a:buChar char="•"/>
            </a:pPr>
            <a:r>
              <a:rPr lang="en-US" sz="2400" b="1" dirty="0"/>
              <a:t>Definition:</a:t>
            </a:r>
            <a:r>
              <a:rPr lang="en-US" sz="2400" dirty="0"/>
              <a:t> Data points collected or recorded at specific time intervals.</a:t>
            </a:r>
          </a:p>
          <a:p>
            <a:pPr algn="just">
              <a:buFont typeface="Arial" panose="020B0604020202020204" pitchFamily="34" charset="0"/>
              <a:buChar char="•"/>
            </a:pPr>
            <a:r>
              <a:rPr lang="en-US" sz="2400" b="1" dirty="0"/>
              <a:t>Examples:</a:t>
            </a:r>
            <a:r>
              <a:rPr lang="en-US" sz="2400" dirty="0"/>
              <a:t> Stock prices, weather data, sensor readings.</a:t>
            </a:r>
          </a:p>
          <a:p>
            <a:pPr algn="just">
              <a:buFont typeface="Arial" panose="020B0604020202020204" pitchFamily="34" charset="0"/>
              <a:buChar char="•"/>
            </a:pPr>
            <a:r>
              <a:rPr lang="en-US" sz="2400" b="1" dirty="0"/>
              <a:t>Use Cases:</a:t>
            </a:r>
            <a:r>
              <a:rPr lang="en-US" sz="2400" dirty="0"/>
              <a:t> Forecasting, anomaly detection, trend analysis.</a:t>
            </a:r>
          </a:p>
          <a:p>
            <a:pPr algn="just"/>
            <a:r>
              <a:rPr lang="en-US" sz="2400" b="1" dirty="0"/>
              <a:t>                                               </a:t>
            </a:r>
            <a:endParaRPr lang="en-US" sz="2400" dirty="0"/>
          </a:p>
        </p:txBody>
      </p:sp>
    </p:spTree>
    <p:extLst>
      <p:ext uri="{BB962C8B-B14F-4D97-AF65-F5344CB8AC3E}">
        <p14:creationId xmlns:p14="http://schemas.microsoft.com/office/powerpoint/2010/main" val="3409315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492443"/>
          </a:xfrm>
          <a:prstGeom prst="rect">
            <a:avLst/>
          </a:prstGeom>
          <a:noFill/>
        </p:spPr>
        <p:txBody>
          <a:bodyPr wrap="square" rtlCol="0">
            <a:spAutoFit/>
          </a:bodyPr>
          <a:lstStyle/>
          <a:p>
            <a:r>
              <a:rPr lang="en-US" sz="2600" b="1" dirty="0">
                <a:solidFill>
                  <a:schemeClr val="accent1"/>
                </a:solidFill>
                <a:latin typeface="Arial" panose="020B0604020202020204" pitchFamily="34" charset="0"/>
                <a:cs typeface="Arial" panose="020B0604020202020204" pitchFamily="34" charset="0"/>
              </a:rPr>
              <a:t>Types of Datasets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147321"/>
            <a:ext cx="11485418" cy="5632311"/>
          </a:xfrm>
          <a:prstGeom prst="rect">
            <a:avLst/>
          </a:prstGeom>
          <a:noFill/>
        </p:spPr>
        <p:txBody>
          <a:bodyPr wrap="square" rtlCol="0">
            <a:spAutoFit/>
          </a:bodyPr>
          <a:lstStyle/>
          <a:p>
            <a:pPr algn="just"/>
            <a:r>
              <a:rPr lang="en-US" sz="2400" b="1" dirty="0">
                <a:solidFill>
                  <a:schemeClr val="accent2"/>
                </a:solidFill>
              </a:rPr>
              <a:t>                                                        6. Text Data</a:t>
            </a:r>
          </a:p>
          <a:p>
            <a:pPr algn="just">
              <a:buFont typeface="Arial" panose="020B0604020202020204" pitchFamily="34" charset="0"/>
              <a:buChar char="•"/>
            </a:pPr>
            <a:r>
              <a:rPr lang="en-US" sz="2400" b="1" dirty="0"/>
              <a:t>Definition:</a:t>
            </a:r>
            <a:r>
              <a:rPr lang="en-US" sz="2400" dirty="0"/>
              <a:t> Data in the form of natural language text.</a:t>
            </a:r>
          </a:p>
          <a:p>
            <a:pPr algn="just">
              <a:buFont typeface="Arial" panose="020B0604020202020204" pitchFamily="34" charset="0"/>
              <a:buChar char="•"/>
            </a:pPr>
            <a:r>
              <a:rPr lang="en-US" sz="2400" b="1" dirty="0"/>
              <a:t>Examples:</a:t>
            </a:r>
            <a:r>
              <a:rPr lang="en-US" sz="2400" dirty="0"/>
              <a:t> Social media posts, customer reviews, research papers.</a:t>
            </a:r>
          </a:p>
          <a:p>
            <a:pPr algn="just">
              <a:buFont typeface="Arial" panose="020B0604020202020204" pitchFamily="34" charset="0"/>
              <a:buChar char="•"/>
            </a:pPr>
            <a:r>
              <a:rPr lang="en-US" sz="2400" b="1" dirty="0"/>
              <a:t>Use Cases:</a:t>
            </a:r>
            <a:r>
              <a:rPr lang="en-US" sz="2400" dirty="0"/>
              <a:t> Sentiment analysis, language translation, text classification.</a:t>
            </a:r>
          </a:p>
          <a:p>
            <a:pPr algn="just">
              <a:buFont typeface="Arial" panose="020B0604020202020204" pitchFamily="34" charset="0"/>
              <a:buChar char="•"/>
            </a:pPr>
            <a:endParaRPr lang="en-US" sz="2400" dirty="0"/>
          </a:p>
          <a:p>
            <a:pPr algn="just"/>
            <a:r>
              <a:rPr lang="en-US" sz="2400" b="1" dirty="0">
                <a:solidFill>
                  <a:schemeClr val="accent2"/>
                </a:solidFill>
              </a:rPr>
              <a:t>                                                         7. Image Data</a:t>
            </a:r>
          </a:p>
          <a:p>
            <a:pPr algn="just">
              <a:buFont typeface="Arial" panose="020B0604020202020204" pitchFamily="34" charset="0"/>
              <a:buChar char="•"/>
            </a:pPr>
            <a:r>
              <a:rPr lang="en-US" sz="2400" b="1" dirty="0"/>
              <a:t>Definition:</a:t>
            </a:r>
            <a:r>
              <a:rPr lang="en-US" sz="2400" dirty="0"/>
              <a:t> Data in the form of images.</a:t>
            </a:r>
          </a:p>
          <a:p>
            <a:pPr algn="just">
              <a:buFont typeface="Arial" panose="020B0604020202020204" pitchFamily="34" charset="0"/>
              <a:buChar char="•"/>
            </a:pPr>
            <a:r>
              <a:rPr lang="en-US" sz="2400" b="1" dirty="0"/>
              <a:t>Examples:</a:t>
            </a:r>
            <a:r>
              <a:rPr lang="en-US" sz="2400" dirty="0"/>
              <a:t> Photographs, medical scans, satellite images.</a:t>
            </a:r>
          </a:p>
          <a:p>
            <a:pPr algn="just">
              <a:buFont typeface="Arial" panose="020B0604020202020204" pitchFamily="34" charset="0"/>
              <a:buChar char="•"/>
            </a:pPr>
            <a:r>
              <a:rPr lang="en-US" sz="2400" b="1" dirty="0"/>
              <a:t>Use Cases:</a:t>
            </a:r>
            <a:r>
              <a:rPr lang="en-US" sz="2400" dirty="0"/>
              <a:t> Image classification, object detection, image segmentation.</a:t>
            </a:r>
          </a:p>
          <a:p>
            <a:pPr algn="just">
              <a:buFont typeface="Arial" panose="020B0604020202020204" pitchFamily="34" charset="0"/>
              <a:buChar char="•"/>
            </a:pPr>
            <a:endParaRPr lang="en-US" sz="2400" dirty="0"/>
          </a:p>
          <a:p>
            <a:pPr algn="just"/>
            <a:r>
              <a:rPr lang="en-US" sz="2400" b="1" dirty="0">
                <a:solidFill>
                  <a:schemeClr val="accent2"/>
                </a:solidFill>
              </a:rPr>
              <a:t>                                                          8. Audio Data</a:t>
            </a:r>
          </a:p>
          <a:p>
            <a:pPr algn="just">
              <a:buFont typeface="Arial" panose="020B0604020202020204" pitchFamily="34" charset="0"/>
              <a:buChar char="•"/>
            </a:pPr>
            <a:r>
              <a:rPr lang="en-US" sz="2400" b="1" dirty="0"/>
              <a:t>Definition:</a:t>
            </a:r>
            <a:r>
              <a:rPr lang="en-US" sz="2400" dirty="0"/>
              <a:t> Data in the form of sound recordings.</a:t>
            </a:r>
          </a:p>
          <a:p>
            <a:pPr algn="just">
              <a:buFont typeface="Arial" panose="020B0604020202020204" pitchFamily="34" charset="0"/>
              <a:buChar char="•"/>
            </a:pPr>
            <a:r>
              <a:rPr lang="en-US" sz="2400" b="1" dirty="0"/>
              <a:t>Examples:</a:t>
            </a:r>
            <a:r>
              <a:rPr lang="en-US" sz="2400" dirty="0"/>
              <a:t> Speech recordings, music, environmental sounds.</a:t>
            </a:r>
          </a:p>
          <a:p>
            <a:pPr algn="just">
              <a:buFont typeface="Arial" panose="020B0604020202020204" pitchFamily="34" charset="0"/>
              <a:buChar char="•"/>
            </a:pPr>
            <a:r>
              <a:rPr lang="en-US" sz="2400" b="1" dirty="0"/>
              <a:t>Use Cases:</a:t>
            </a:r>
            <a:r>
              <a:rPr lang="en-US" sz="2400" dirty="0"/>
              <a:t> Speech recognition, audio classification, music generation.</a:t>
            </a:r>
          </a:p>
          <a:p>
            <a:pPr algn="just"/>
            <a:r>
              <a:rPr lang="en-US" sz="2400" b="1" dirty="0"/>
              <a:t>                                               </a:t>
            </a:r>
            <a:endParaRPr lang="en-US" sz="2400" dirty="0"/>
          </a:p>
        </p:txBody>
      </p:sp>
    </p:spTree>
    <p:extLst>
      <p:ext uri="{BB962C8B-B14F-4D97-AF65-F5344CB8AC3E}">
        <p14:creationId xmlns:p14="http://schemas.microsoft.com/office/powerpoint/2010/main" val="3369681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492443"/>
          </a:xfrm>
          <a:prstGeom prst="rect">
            <a:avLst/>
          </a:prstGeom>
          <a:noFill/>
        </p:spPr>
        <p:txBody>
          <a:bodyPr wrap="square" rtlCol="0">
            <a:spAutoFit/>
          </a:bodyPr>
          <a:lstStyle/>
          <a:p>
            <a:r>
              <a:rPr lang="en-US" sz="2600" b="1" dirty="0">
                <a:solidFill>
                  <a:schemeClr val="accent1"/>
                </a:solidFill>
                <a:latin typeface="Arial" panose="020B0604020202020204" pitchFamily="34" charset="0"/>
                <a:cs typeface="Arial" panose="020B0604020202020204" pitchFamily="34" charset="0"/>
              </a:rPr>
              <a:t>Types of Datasets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147321"/>
            <a:ext cx="11485418" cy="4154984"/>
          </a:xfrm>
          <a:prstGeom prst="rect">
            <a:avLst/>
          </a:prstGeom>
          <a:noFill/>
        </p:spPr>
        <p:txBody>
          <a:bodyPr wrap="square" rtlCol="0">
            <a:spAutoFit/>
          </a:bodyPr>
          <a:lstStyle/>
          <a:p>
            <a:pPr algn="just"/>
            <a:r>
              <a:rPr lang="en-US" sz="2400" b="1" dirty="0">
                <a:solidFill>
                  <a:schemeClr val="accent2"/>
                </a:solidFill>
              </a:rPr>
              <a:t>                                                          9. Video Data</a:t>
            </a:r>
          </a:p>
          <a:p>
            <a:pPr algn="just">
              <a:buFont typeface="Arial" panose="020B0604020202020204" pitchFamily="34" charset="0"/>
              <a:buChar char="•"/>
            </a:pPr>
            <a:r>
              <a:rPr lang="en-US" sz="2400" b="1" dirty="0"/>
              <a:t>Definition:</a:t>
            </a:r>
            <a:r>
              <a:rPr lang="en-US" sz="2400" dirty="0"/>
              <a:t> Data in the form of moving images.</a:t>
            </a:r>
          </a:p>
          <a:p>
            <a:pPr algn="just">
              <a:buFont typeface="Arial" panose="020B0604020202020204" pitchFamily="34" charset="0"/>
              <a:buChar char="•"/>
            </a:pPr>
            <a:r>
              <a:rPr lang="en-US" sz="2400" b="1" dirty="0"/>
              <a:t>Examples:</a:t>
            </a:r>
            <a:r>
              <a:rPr lang="en-US" sz="2400" dirty="0"/>
              <a:t> Surveillance footage, video clips, movies.</a:t>
            </a:r>
          </a:p>
          <a:p>
            <a:pPr algn="just">
              <a:buFont typeface="Arial" panose="020B0604020202020204" pitchFamily="34" charset="0"/>
              <a:buChar char="•"/>
            </a:pPr>
            <a:r>
              <a:rPr lang="en-US" sz="2400" b="1" dirty="0"/>
              <a:t>Use Cases:</a:t>
            </a:r>
            <a:r>
              <a:rPr lang="en-US" sz="2400" dirty="0"/>
              <a:t> Action recognition, video summarization, video segmentation.</a:t>
            </a:r>
          </a:p>
          <a:p>
            <a:pPr algn="just"/>
            <a:endParaRPr lang="en-US" sz="2400" dirty="0"/>
          </a:p>
          <a:p>
            <a:pPr algn="just"/>
            <a:endParaRPr lang="en-US" sz="2400" dirty="0"/>
          </a:p>
          <a:p>
            <a:pPr algn="just"/>
            <a:r>
              <a:rPr lang="en-US" sz="2400" dirty="0"/>
              <a:t>Different types of datasets serve various purposes and are used in different machine learning tasks. Understanding the nature of the data and choosing the right type of dataset for a specific problem is crucial for developing effective and accurate machine learning models.</a:t>
            </a:r>
          </a:p>
          <a:p>
            <a:pPr algn="just"/>
            <a:r>
              <a:rPr lang="en-US" sz="2400" b="1" dirty="0"/>
              <a:t>                                               </a:t>
            </a:r>
            <a:endParaRPr lang="en-US" sz="2400" dirty="0"/>
          </a:p>
        </p:txBody>
      </p:sp>
    </p:spTree>
    <p:extLst>
      <p:ext uri="{BB962C8B-B14F-4D97-AF65-F5344CB8AC3E}">
        <p14:creationId xmlns:p14="http://schemas.microsoft.com/office/powerpoint/2010/main" val="854203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523220"/>
          </a:xfrm>
          <a:prstGeom prst="rect">
            <a:avLst/>
          </a:prstGeom>
          <a:noFill/>
        </p:spPr>
        <p:txBody>
          <a:bodyPr wrap="square" rtlCol="0">
            <a:spAutoFit/>
          </a:bodyPr>
          <a:lstStyle/>
          <a:p>
            <a:r>
              <a:rPr lang="en-US" sz="2800" b="1" dirty="0">
                <a:solidFill>
                  <a:schemeClr val="accent1"/>
                </a:solidFill>
              </a:rPr>
              <a:t>Data Collection in Machine learning</a:t>
            </a:r>
            <a:endParaRPr lang="en-US" sz="2600" b="1" dirty="0">
              <a:solidFill>
                <a:schemeClr val="accent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036479"/>
            <a:ext cx="11485418" cy="5632311"/>
          </a:xfrm>
          <a:prstGeom prst="rect">
            <a:avLst/>
          </a:prstGeom>
          <a:noFill/>
        </p:spPr>
        <p:txBody>
          <a:bodyPr wrap="square" rtlCol="0">
            <a:spAutoFit/>
          </a:bodyPr>
          <a:lstStyle/>
          <a:p>
            <a:pPr algn="just"/>
            <a:r>
              <a:rPr lang="en-US" sz="2400" dirty="0"/>
              <a:t>Data collection is a critical step in the machine learning pipeline, as the quality and quantity of data directly impact the performance of the machine learning models. Here’s a comprehensive overview of data collection in machine learning:</a:t>
            </a:r>
          </a:p>
          <a:p>
            <a:pPr algn="just"/>
            <a:endParaRPr lang="en-US" sz="2400" b="1" dirty="0"/>
          </a:p>
          <a:p>
            <a:pPr algn="ctr">
              <a:buFont typeface="+mj-lt"/>
              <a:buAutoNum type="arabicPeriod"/>
            </a:pPr>
            <a:r>
              <a:rPr lang="en-US" sz="2400" b="1" dirty="0">
                <a:solidFill>
                  <a:schemeClr val="accent2"/>
                </a:solidFill>
              </a:rPr>
              <a:t>Define Objectives and Requirements</a:t>
            </a:r>
            <a:endParaRPr lang="en-US" sz="2400" dirty="0">
              <a:solidFill>
                <a:schemeClr val="accent2"/>
              </a:solidFill>
            </a:endParaRPr>
          </a:p>
          <a:p>
            <a:pPr marL="742950" lvl="1" indent="-285750" algn="just">
              <a:buFont typeface="+mj-lt"/>
              <a:buAutoNum type="arabicPeriod"/>
            </a:pPr>
            <a:r>
              <a:rPr lang="en-US" sz="2400" b="1" dirty="0"/>
              <a:t>Clarify Goals:</a:t>
            </a:r>
            <a:r>
              <a:rPr lang="en-US" sz="2400" dirty="0"/>
              <a:t> Understand the problem you are trying to solve and the objectives of the machine learning project.</a:t>
            </a:r>
          </a:p>
          <a:p>
            <a:pPr marL="742950" lvl="1" indent="-285750" algn="just">
              <a:buFont typeface="+mj-lt"/>
              <a:buAutoNum type="arabicPeriod"/>
            </a:pPr>
            <a:r>
              <a:rPr lang="en-US" sz="2400" b="1" dirty="0"/>
              <a:t>Identify Data Needs:</a:t>
            </a:r>
            <a:r>
              <a:rPr lang="en-US" sz="2400" dirty="0"/>
              <a:t> Determine the type and amount of data required to achieve your objectives. Consider factors like data attributes, sources, and quality.</a:t>
            </a:r>
          </a:p>
          <a:p>
            <a:pPr marL="742950" lvl="1" indent="-285750" algn="just">
              <a:buFont typeface="+mj-lt"/>
              <a:buAutoNum type="arabicPeriod"/>
            </a:pPr>
            <a:endParaRPr lang="en-US" sz="2400" dirty="0"/>
          </a:p>
          <a:p>
            <a:pPr algn="ctr">
              <a:buFont typeface="+mj-lt"/>
              <a:buAutoNum type="arabicPeriod"/>
            </a:pPr>
            <a:r>
              <a:rPr lang="en-US" sz="2400" b="1" dirty="0">
                <a:solidFill>
                  <a:schemeClr val="accent2"/>
                </a:solidFill>
              </a:rPr>
              <a:t>Identify Data Sources</a:t>
            </a:r>
            <a:endParaRPr lang="en-US" sz="2400" dirty="0">
              <a:solidFill>
                <a:schemeClr val="accent2"/>
              </a:solidFill>
            </a:endParaRPr>
          </a:p>
          <a:p>
            <a:pPr marL="742950" lvl="1" indent="-285750" algn="just">
              <a:buFont typeface="+mj-lt"/>
              <a:buAutoNum type="arabicPeriod"/>
            </a:pPr>
            <a:r>
              <a:rPr lang="en-US" sz="2400" b="1" dirty="0"/>
              <a:t>Internal Sources:</a:t>
            </a:r>
            <a:r>
              <a:rPr lang="en-US" sz="2400" dirty="0"/>
              <a:t> Databases, logs, and records within the organization.</a:t>
            </a:r>
          </a:p>
          <a:p>
            <a:pPr marL="742950" lvl="1" indent="-285750" algn="just">
              <a:buFont typeface="+mj-lt"/>
              <a:buAutoNum type="arabicPeriod"/>
            </a:pPr>
            <a:r>
              <a:rPr lang="en-US" sz="2400" b="1" dirty="0"/>
              <a:t>External Sources:</a:t>
            </a:r>
            <a:r>
              <a:rPr lang="en-US" sz="2400" dirty="0"/>
              <a:t> Public datasets, third-party providers, APIs, and web scraping.</a:t>
            </a:r>
          </a:p>
          <a:p>
            <a:pPr marL="742950" lvl="1" indent="-285750" algn="just">
              <a:buFont typeface="+mj-lt"/>
              <a:buAutoNum type="arabicPeriod"/>
            </a:pPr>
            <a:r>
              <a:rPr lang="en-US" sz="2400" b="1" dirty="0"/>
              <a:t>Sensors and IoT Devices:</a:t>
            </a:r>
            <a:r>
              <a:rPr lang="en-US" sz="2400" dirty="0"/>
              <a:t> Data collected from physical devices in real-time.</a:t>
            </a:r>
          </a:p>
          <a:p>
            <a:endParaRPr lang="en-US" sz="2400" dirty="0"/>
          </a:p>
        </p:txBody>
      </p:sp>
    </p:spTree>
    <p:extLst>
      <p:ext uri="{BB962C8B-B14F-4D97-AF65-F5344CB8AC3E}">
        <p14:creationId xmlns:p14="http://schemas.microsoft.com/office/powerpoint/2010/main" val="3385411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creenshot, line, plot&#10;&#10;Description automatically generated">
            <a:extLst>
              <a:ext uri="{FF2B5EF4-FFF2-40B4-BE49-F238E27FC236}">
                <a16:creationId xmlns:a16="http://schemas.microsoft.com/office/drawing/2014/main" id="{5321B2F7-1A5B-7939-7DA5-5CC2963C6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0" y="1373"/>
            <a:ext cx="12191657" cy="6856537"/>
          </a:xfrm>
          <a:prstGeom prst="rect">
            <a:avLst/>
          </a:prstGeom>
        </p:spPr>
      </p:pic>
      <p:sp>
        <p:nvSpPr>
          <p:cNvPr id="8" name="Slide Number Placeholder 7"/>
          <p:cNvSpPr>
            <a:spLocks noGrp="1"/>
          </p:cNvSpPr>
          <p:nvPr>
            <p:ph type="sldNum" sz="quarter" idx="12"/>
          </p:nvPr>
        </p:nvSpPr>
        <p:spPr>
          <a:xfrm>
            <a:off x="9301397" y="6675353"/>
            <a:ext cx="2743127" cy="365115"/>
          </a:xfrm>
        </p:spPr>
        <p:txBody>
          <a:bodyPr/>
          <a:lstStyle/>
          <a:p>
            <a:fld id="{1B2A20A6-2C11-4CB1-9193-A0D80FC8463A}" type="slidenum">
              <a:rPr lang="en-IN" smtClean="0"/>
              <a:t>3</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sp>
        <p:nvSpPr>
          <p:cNvPr id="10" name="TextBox 9">
            <a:extLst>
              <a:ext uri="{FF2B5EF4-FFF2-40B4-BE49-F238E27FC236}">
                <a16:creationId xmlns:a16="http://schemas.microsoft.com/office/drawing/2014/main" id="{B2EC635B-D8A3-4A72-8304-20FFBA5D21A3}"/>
              </a:ext>
            </a:extLst>
          </p:cNvPr>
          <p:cNvSpPr txBox="1"/>
          <p:nvPr/>
        </p:nvSpPr>
        <p:spPr>
          <a:xfrm>
            <a:off x="664515" y="172351"/>
            <a:ext cx="9574601" cy="553996"/>
          </a:xfrm>
          <a:prstGeom prst="rect">
            <a:avLst/>
          </a:prstGeom>
          <a:noFill/>
        </p:spPr>
        <p:txBody>
          <a:bodyPr wrap="square" lIns="91437" tIns="45719" rIns="91437" bIns="45719" rtlCol="0" anchor="ctr">
            <a:spAutoFit/>
          </a:bodyPr>
          <a:lstStyle/>
          <a:p>
            <a:pPr algn="ctr"/>
            <a:r>
              <a:rPr lang="en-US" sz="1648" b="1" dirty="0"/>
              <a:t>	</a:t>
            </a:r>
            <a:r>
              <a:rPr lang="en-US" sz="3000" b="1" dirty="0">
                <a:solidFill>
                  <a:srgbClr val="46B0FA"/>
                </a:solidFill>
                <a:latin typeface="Arial"/>
                <a:cs typeface="Arial"/>
              </a:rPr>
              <a:t>Table of Contents</a:t>
            </a:r>
            <a:endParaRPr lang="en-IN" sz="3000" b="1" dirty="0">
              <a:solidFill>
                <a:srgbClr val="46B0FA"/>
              </a:solidFill>
              <a:latin typeface="Arial"/>
              <a:cs typeface="Arial"/>
            </a:endParaRPr>
          </a:p>
        </p:txBody>
      </p:sp>
      <p:sp>
        <p:nvSpPr>
          <p:cNvPr id="2" name="TextBox 1"/>
          <p:cNvSpPr txBox="1"/>
          <p:nvPr/>
        </p:nvSpPr>
        <p:spPr>
          <a:xfrm>
            <a:off x="705195" y="1057882"/>
            <a:ext cx="11136198" cy="3862917"/>
          </a:xfrm>
          <a:prstGeom prst="rect">
            <a:avLst/>
          </a:prstGeom>
          <a:noFill/>
        </p:spPr>
        <p:txBody>
          <a:bodyPr wrap="square" rtlCol="0">
            <a:spAutoFit/>
          </a:bodyPr>
          <a:lstStyle/>
          <a:p>
            <a:pPr>
              <a:lnSpc>
                <a:spcPct val="150000"/>
              </a:lnSpc>
              <a:spcAft>
                <a:spcPts val="800"/>
              </a:spcAft>
            </a:pPr>
            <a:r>
              <a:rPr lang="en-IN" sz="2400" b="1" dirty="0">
                <a:solidFill>
                  <a:srgbClr val="222222"/>
                </a:solidFill>
                <a:effectLst/>
                <a:latin typeface="Times" panose="02020603050405020304" pitchFamily="18" charset="0"/>
                <a:ea typeface="Calibri" panose="020F0502020204030204" pitchFamily="34" charset="0"/>
                <a:cs typeface="Times" panose="02020603050405020304" pitchFamily="18" charset="0"/>
              </a:rPr>
              <a:t>Unit III: </a:t>
            </a:r>
            <a:r>
              <a:rPr lang="en-IN" sz="2400" b="1" dirty="0">
                <a:effectLst/>
                <a:latin typeface="Times" panose="02020603050405020304" pitchFamily="18" charset="0"/>
                <a:ea typeface="Calibri" panose="020F0502020204030204" pitchFamily="34" charset="0"/>
                <a:cs typeface="Times" panose="02020603050405020304" pitchFamily="18" charset="0"/>
              </a:rPr>
              <a:t>Introduction to machine learning	</a:t>
            </a:r>
            <a:r>
              <a:rPr lang="en-IN" sz="2400" b="1" dirty="0">
                <a:solidFill>
                  <a:srgbClr val="222222"/>
                </a:solidFill>
                <a:effectLst/>
                <a:latin typeface="Times" panose="02020603050405020304" pitchFamily="18" charset="0"/>
                <a:ea typeface="Calibri" panose="020F0502020204030204" pitchFamily="34" charset="0"/>
                <a:cs typeface="Times" panose="02020603050405020304" pitchFamily="18" charset="0"/>
              </a:rPr>
              <a:t>	</a:t>
            </a:r>
            <a:endParaRPr lang="en-IN" sz="2400" dirty="0">
              <a:effectLst/>
              <a:latin typeface="Times" panose="02020603050405020304" pitchFamily="18" charset="0"/>
              <a:ea typeface="Calibri" panose="020F0502020204030204" pitchFamily="34" charset="0"/>
              <a:cs typeface="Times" panose="02020603050405020304" pitchFamily="18" charset="0"/>
            </a:endParaRPr>
          </a:p>
          <a:p>
            <a:pPr marL="342900" indent="-342900" algn="just">
              <a:lnSpc>
                <a:spcPct val="150000"/>
              </a:lnSpc>
              <a:spcAft>
                <a:spcPts val="800"/>
              </a:spcAft>
              <a:buFont typeface="Arial" panose="020B0604020202020204" pitchFamily="34" charset="0"/>
              <a:buChar char="•"/>
            </a:pPr>
            <a:r>
              <a:rPr lang="en-IN" sz="2400" dirty="0">
                <a:effectLst/>
                <a:latin typeface="Times" panose="02020603050405020304" pitchFamily="18" charset="0"/>
                <a:ea typeface="Calibri" panose="020F0502020204030204" pitchFamily="34" charset="0"/>
                <a:cs typeface="Times" panose="02020603050405020304" pitchFamily="18" charset="0"/>
              </a:rPr>
              <a:t>Introduction to Machine Learning</a:t>
            </a:r>
          </a:p>
          <a:p>
            <a:pPr marL="342900" indent="-342900" algn="just">
              <a:lnSpc>
                <a:spcPct val="150000"/>
              </a:lnSpc>
              <a:spcAft>
                <a:spcPts val="800"/>
              </a:spcAft>
              <a:buFont typeface="Arial" panose="020B0604020202020204" pitchFamily="34" charset="0"/>
              <a:buChar char="•"/>
            </a:pPr>
            <a:r>
              <a:rPr lang="en-IN" sz="2400" dirty="0">
                <a:effectLst/>
                <a:latin typeface="Times" panose="02020603050405020304" pitchFamily="18" charset="0"/>
                <a:ea typeface="Calibri" panose="020F0502020204030204" pitchFamily="34" charset="0"/>
                <a:cs typeface="Times" panose="02020603050405020304" pitchFamily="18" charset="0"/>
              </a:rPr>
              <a:t>Usage of datasets and how to handle them for Machine Learning </a:t>
            </a:r>
          </a:p>
          <a:p>
            <a:pPr marL="342900" indent="-342900" algn="just">
              <a:lnSpc>
                <a:spcPct val="150000"/>
              </a:lnSpc>
              <a:spcAft>
                <a:spcPts val="800"/>
              </a:spcAft>
              <a:buFont typeface="Arial" panose="020B0604020202020204" pitchFamily="34" charset="0"/>
              <a:buChar char="•"/>
            </a:pPr>
            <a:r>
              <a:rPr lang="en-IN" sz="2400" dirty="0">
                <a:effectLst/>
                <a:latin typeface="Times" panose="02020603050405020304" pitchFamily="18" charset="0"/>
                <a:ea typeface="Calibri" panose="020F0502020204030204" pitchFamily="34" charset="0"/>
                <a:cs typeface="Times" panose="02020603050405020304" pitchFamily="18" charset="0"/>
              </a:rPr>
              <a:t>Feature sets</a:t>
            </a:r>
          </a:p>
          <a:p>
            <a:pPr marL="342900" indent="-342900" algn="just">
              <a:lnSpc>
                <a:spcPct val="150000"/>
              </a:lnSpc>
              <a:spcAft>
                <a:spcPts val="800"/>
              </a:spcAft>
              <a:buFont typeface="Arial" panose="020B0604020202020204" pitchFamily="34" charset="0"/>
              <a:buChar char="•"/>
            </a:pPr>
            <a:r>
              <a:rPr lang="en-IN" sz="2400" dirty="0">
                <a:effectLst/>
                <a:latin typeface="Times" panose="02020603050405020304" pitchFamily="18" charset="0"/>
                <a:ea typeface="Calibri" panose="020F0502020204030204" pitchFamily="34" charset="0"/>
                <a:cs typeface="Times" panose="02020603050405020304" pitchFamily="18" charset="0"/>
              </a:rPr>
              <a:t>Dataset division: test, train and validation sets, cross validation, </a:t>
            </a:r>
          </a:p>
          <a:p>
            <a:pPr marL="342900" indent="-342900" algn="just">
              <a:lnSpc>
                <a:spcPct val="150000"/>
              </a:lnSpc>
              <a:spcAft>
                <a:spcPts val="800"/>
              </a:spcAft>
              <a:buFont typeface="Arial" panose="020B0604020202020204" pitchFamily="34" charset="0"/>
              <a:buChar char="•"/>
            </a:pPr>
            <a:r>
              <a:rPr lang="en-IN" sz="2400" dirty="0">
                <a:effectLst/>
                <a:latin typeface="Times" panose="02020603050405020304" pitchFamily="18" charset="0"/>
                <a:ea typeface="Calibri" panose="020F0502020204030204" pitchFamily="34" charset="0"/>
                <a:cs typeface="Times" panose="02020603050405020304" pitchFamily="18" charset="0"/>
              </a:rPr>
              <a:t>Dimensionality Reduction Techniques: PCA, LDA, ICA</a:t>
            </a:r>
          </a:p>
        </p:txBody>
      </p:sp>
    </p:spTree>
    <p:extLst>
      <p:ext uri="{BB962C8B-B14F-4D97-AF65-F5344CB8AC3E}">
        <p14:creationId xmlns:p14="http://schemas.microsoft.com/office/powerpoint/2010/main" val="3827200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523220"/>
          </a:xfrm>
          <a:prstGeom prst="rect">
            <a:avLst/>
          </a:prstGeom>
          <a:noFill/>
        </p:spPr>
        <p:txBody>
          <a:bodyPr wrap="square" rtlCol="0">
            <a:spAutoFit/>
          </a:bodyPr>
          <a:lstStyle/>
          <a:p>
            <a:r>
              <a:rPr lang="en-US" sz="2800" b="1" dirty="0">
                <a:solidFill>
                  <a:schemeClr val="accent1"/>
                </a:solidFill>
              </a:rPr>
              <a:t>Data Collection in Machine learning</a:t>
            </a:r>
            <a:endParaRPr lang="en-US" sz="2600" b="1" dirty="0">
              <a:solidFill>
                <a:schemeClr val="accent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272014"/>
            <a:ext cx="11485418" cy="5262979"/>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latin typeface="Arial" panose="020B0604020202020204" pitchFamily="34" charset="0"/>
              </a:rPr>
              <a:t>                                          3. Data Acquisition</a:t>
            </a:r>
            <a:endParaRPr kumimoji="0" lang="en-US" altLang="en-US" sz="2400" b="0" i="0" u="none" strike="noStrike" cap="none" normalizeH="0" baseline="0" dirty="0">
              <a:ln>
                <a:noFill/>
              </a:ln>
              <a:solidFill>
                <a:schemeClr val="accent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Manual Data Entry:</a:t>
            </a:r>
            <a:r>
              <a:rPr kumimoji="0" lang="en-US" altLang="en-US" sz="2400" b="0" i="0" u="none" strike="noStrike" cap="none" normalizeH="0" baseline="0" dirty="0">
                <a:ln>
                  <a:noFill/>
                </a:ln>
                <a:solidFill>
                  <a:schemeClr val="tx1"/>
                </a:solidFill>
                <a:effectLst/>
                <a:latin typeface="Arial" panose="020B0604020202020204" pitchFamily="34" charset="0"/>
              </a:rPr>
              <a:t> Collecting data by human effort, such as surveys and interviews.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Automated Data Collection:</a:t>
            </a:r>
            <a:r>
              <a:rPr kumimoji="0" lang="en-US" altLang="en-US" sz="2400" b="0" i="0" u="none" strike="noStrike" cap="none" normalizeH="0" baseline="0" dirty="0">
                <a:ln>
                  <a:noFill/>
                </a:ln>
                <a:solidFill>
                  <a:schemeClr val="tx1"/>
                </a:solidFill>
                <a:effectLst/>
                <a:latin typeface="Arial" panose="020B0604020202020204" pitchFamily="34" charset="0"/>
              </a:rPr>
              <a:t> Using scripts, APIs, or software tools to gather data from various sources automatically.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Third-party Data:</a:t>
            </a:r>
            <a:r>
              <a:rPr kumimoji="0" lang="en-US" altLang="en-US" sz="2400" b="0" i="0" u="none" strike="noStrike" cap="none" normalizeH="0" baseline="0" dirty="0">
                <a:ln>
                  <a:noFill/>
                </a:ln>
                <a:solidFill>
                  <a:schemeClr val="tx1"/>
                </a:solidFill>
                <a:effectLst/>
                <a:latin typeface="Arial" panose="020B0604020202020204" pitchFamily="34" charset="0"/>
              </a:rPr>
              <a:t> Purchasing or licensing data from external vendors.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a:ln>
                  <a:noFill/>
                </a:ln>
                <a:solidFill>
                  <a:schemeClr val="accent2"/>
                </a:solidFill>
                <a:effectLst/>
                <a:latin typeface="Arial" panose="020B0604020202020204" pitchFamily="34" charset="0"/>
              </a:rPr>
              <a:t>                                          4</a:t>
            </a:r>
            <a:r>
              <a:rPr kumimoji="0" lang="en-US" altLang="en-US" sz="2400" b="1" i="0" u="none" strike="noStrike" cap="none" normalizeH="0" baseline="0" dirty="0">
                <a:ln>
                  <a:noFill/>
                </a:ln>
                <a:solidFill>
                  <a:schemeClr val="accent2"/>
                </a:solidFill>
                <a:effectLst/>
                <a:latin typeface="Arial" panose="020B0604020202020204" pitchFamily="34" charset="0"/>
              </a:rPr>
              <a:t>. Data Integration</a:t>
            </a:r>
            <a:endParaRPr kumimoji="0" lang="en-US" altLang="en-US" sz="2400" b="0" i="0" u="none" strike="noStrike" cap="none" normalizeH="0" baseline="0" dirty="0">
              <a:ln>
                <a:noFill/>
              </a:ln>
              <a:solidFill>
                <a:schemeClr val="accent2"/>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Combining Data:</a:t>
            </a:r>
            <a:r>
              <a:rPr kumimoji="0" lang="en-US" altLang="en-US" sz="2400" b="0" i="0" u="none" strike="noStrike" cap="none" normalizeH="0" baseline="0" dirty="0">
                <a:ln>
                  <a:noFill/>
                </a:ln>
                <a:solidFill>
                  <a:schemeClr val="tx1"/>
                </a:solidFill>
                <a:effectLst/>
                <a:latin typeface="Arial" panose="020B0604020202020204" pitchFamily="34" charset="0"/>
              </a:rPr>
              <a:t> Merge data from different sources to create a comprehensive dataset.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Data Cleaning:</a:t>
            </a:r>
            <a:r>
              <a:rPr kumimoji="0" lang="en-US" altLang="en-US" sz="2400" b="0" i="0" u="none" strike="noStrike" cap="none" normalizeH="0" baseline="0" dirty="0">
                <a:ln>
                  <a:noFill/>
                </a:ln>
                <a:solidFill>
                  <a:schemeClr val="tx1"/>
                </a:solidFill>
                <a:effectLst/>
                <a:latin typeface="Arial" panose="020B0604020202020204" pitchFamily="34" charset="0"/>
              </a:rPr>
              <a:t> Remove duplicates, handle missing values, and correct errors to ensure data quality.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Normalization and Standardization:</a:t>
            </a:r>
            <a:r>
              <a:rPr kumimoji="0" lang="en-US" altLang="en-US" sz="2400" b="0" i="0" u="none" strike="noStrike" cap="none" normalizeH="0" baseline="0" dirty="0">
                <a:ln>
                  <a:noFill/>
                </a:ln>
                <a:solidFill>
                  <a:schemeClr val="tx1"/>
                </a:solidFill>
                <a:effectLst/>
                <a:latin typeface="Arial" panose="020B0604020202020204" pitchFamily="34" charset="0"/>
              </a:rPr>
              <a:t> Ensure consistency in data formats and units.</a:t>
            </a:r>
            <a:endParaRPr lang="en-US" sz="2400" b="1" dirty="0"/>
          </a:p>
        </p:txBody>
      </p:sp>
    </p:spTree>
    <p:extLst>
      <p:ext uri="{BB962C8B-B14F-4D97-AF65-F5344CB8AC3E}">
        <p14:creationId xmlns:p14="http://schemas.microsoft.com/office/powerpoint/2010/main" val="776106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523220"/>
          </a:xfrm>
          <a:prstGeom prst="rect">
            <a:avLst/>
          </a:prstGeom>
          <a:noFill/>
        </p:spPr>
        <p:txBody>
          <a:bodyPr wrap="square" rtlCol="0">
            <a:spAutoFit/>
          </a:bodyPr>
          <a:lstStyle/>
          <a:p>
            <a:r>
              <a:rPr lang="en-US" sz="2800" b="1" dirty="0">
                <a:solidFill>
                  <a:schemeClr val="accent1"/>
                </a:solidFill>
              </a:rPr>
              <a:t>Data Collection in Machine learning</a:t>
            </a:r>
            <a:endParaRPr lang="en-US" sz="2600" b="1" dirty="0">
              <a:solidFill>
                <a:schemeClr val="accent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272014"/>
            <a:ext cx="11485418" cy="2308324"/>
          </a:xfrm>
          <a:prstGeom prst="rect">
            <a:avLst/>
          </a:prstGeom>
          <a:noFill/>
        </p:spPr>
        <p:txBody>
          <a:bodyPr wrap="square" rtlCol="0">
            <a:spAutoFit/>
          </a:bodyPr>
          <a:lstStyle/>
          <a:p>
            <a:r>
              <a:rPr lang="en-US" sz="2400" b="1" dirty="0"/>
              <a:t>Data Storage and Management</a:t>
            </a:r>
          </a:p>
          <a:p>
            <a:endParaRPr lang="en-US" sz="2400" dirty="0"/>
          </a:p>
          <a:p>
            <a:pPr marL="342900" indent="-342900">
              <a:buFont typeface="Wingdings" panose="05000000000000000000" pitchFamily="2" charset="2"/>
              <a:buChar char="v"/>
            </a:pPr>
            <a:r>
              <a:rPr lang="en-US" sz="2400" b="1" dirty="0"/>
              <a:t>Database Systems:</a:t>
            </a:r>
            <a:r>
              <a:rPr lang="en-US" sz="2400" dirty="0"/>
              <a:t> Use databases to store and manage large volumes of data.</a:t>
            </a:r>
          </a:p>
          <a:p>
            <a:pPr marL="342900" indent="-342900">
              <a:buFont typeface="Wingdings" panose="05000000000000000000" pitchFamily="2" charset="2"/>
              <a:buChar char="v"/>
            </a:pPr>
            <a:r>
              <a:rPr lang="en-US" sz="2400" b="1" dirty="0"/>
              <a:t>Cloud Storage:</a:t>
            </a:r>
            <a:r>
              <a:rPr lang="en-US" sz="2400" dirty="0"/>
              <a:t> Utilize cloud-based solutions for scalable and flexible data storage.</a:t>
            </a:r>
          </a:p>
          <a:p>
            <a:pPr marL="342900" indent="-342900">
              <a:buFont typeface="Wingdings" panose="05000000000000000000" pitchFamily="2" charset="2"/>
              <a:buChar char="v"/>
            </a:pPr>
            <a:r>
              <a:rPr lang="en-US" sz="2400" b="1" dirty="0"/>
              <a:t>Data Warehousing:</a:t>
            </a:r>
            <a:r>
              <a:rPr lang="en-US" sz="2400" dirty="0"/>
              <a:t> Implement data warehouses for efficient querying and analysis</a:t>
            </a:r>
          </a:p>
          <a:p>
            <a:endParaRPr lang="en-US" sz="2400" dirty="0"/>
          </a:p>
        </p:txBody>
      </p:sp>
    </p:spTree>
    <p:extLst>
      <p:ext uri="{BB962C8B-B14F-4D97-AF65-F5344CB8AC3E}">
        <p14:creationId xmlns:p14="http://schemas.microsoft.com/office/powerpoint/2010/main" val="1285931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523220"/>
          </a:xfrm>
          <a:prstGeom prst="rect">
            <a:avLst/>
          </a:prstGeom>
          <a:noFill/>
        </p:spPr>
        <p:txBody>
          <a:bodyPr wrap="square" rtlCol="0">
            <a:spAutoFit/>
          </a:bodyPr>
          <a:lstStyle/>
          <a:p>
            <a:r>
              <a:rPr lang="en-US" sz="2800" b="1" dirty="0">
                <a:solidFill>
                  <a:schemeClr val="accent1"/>
                </a:solidFill>
              </a:rPr>
              <a:t>Considerations for Data Collection in Machine learning</a:t>
            </a:r>
            <a:endParaRPr lang="en-US" sz="2600" b="1" dirty="0">
              <a:solidFill>
                <a:schemeClr val="accent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272014"/>
            <a:ext cx="11485418" cy="4524315"/>
          </a:xfrm>
          <a:prstGeom prst="rect">
            <a:avLst/>
          </a:prstGeom>
          <a:noFill/>
        </p:spPr>
        <p:txBody>
          <a:bodyPr wrap="square" rtlCol="0">
            <a:spAutoFit/>
          </a:bodyPr>
          <a:lstStyle/>
          <a:p>
            <a:pPr>
              <a:buFont typeface="+mj-lt"/>
              <a:buAutoNum type="arabicPeriod"/>
            </a:pPr>
            <a:r>
              <a:rPr lang="en-US" sz="2400" b="1" dirty="0"/>
              <a:t>Data Quality</a:t>
            </a:r>
            <a:endParaRPr lang="en-US" sz="2400" dirty="0"/>
          </a:p>
          <a:p>
            <a:pPr marL="800100" lvl="1" indent="-342900">
              <a:buFont typeface="Wingdings" panose="05000000000000000000" pitchFamily="2" charset="2"/>
              <a:buChar char="v"/>
            </a:pPr>
            <a:r>
              <a:rPr lang="en-US" sz="2400" b="1" dirty="0"/>
              <a:t>Accuracy:</a:t>
            </a:r>
            <a:r>
              <a:rPr lang="en-US" sz="2400" dirty="0"/>
              <a:t> Ensure the data accurately represents the real-world conditions.</a:t>
            </a:r>
          </a:p>
          <a:p>
            <a:pPr marL="800100" lvl="1" indent="-342900">
              <a:buFont typeface="Wingdings" panose="05000000000000000000" pitchFamily="2" charset="2"/>
              <a:buChar char="v"/>
            </a:pPr>
            <a:r>
              <a:rPr lang="en-US" sz="2400" b="1" dirty="0"/>
              <a:t>Completeness:</a:t>
            </a:r>
            <a:r>
              <a:rPr lang="en-US" sz="2400" dirty="0"/>
              <a:t> Collect all necessary data without significant gaps.</a:t>
            </a:r>
          </a:p>
          <a:p>
            <a:pPr marL="800100" lvl="1" indent="-342900">
              <a:buFont typeface="Wingdings" panose="05000000000000000000" pitchFamily="2" charset="2"/>
              <a:buChar char="v"/>
            </a:pPr>
            <a:r>
              <a:rPr lang="en-US" sz="2400" b="1" dirty="0"/>
              <a:t>Consistency:</a:t>
            </a:r>
            <a:r>
              <a:rPr lang="en-US" sz="2400" dirty="0"/>
              <a:t> Maintain uniformity in data entries and formats.</a:t>
            </a:r>
          </a:p>
          <a:p>
            <a:pPr marL="800100" lvl="1" indent="-342900">
              <a:buFont typeface="Wingdings" panose="05000000000000000000" pitchFamily="2" charset="2"/>
              <a:buChar char="v"/>
            </a:pPr>
            <a:r>
              <a:rPr lang="en-US" sz="2400" b="1" dirty="0"/>
              <a:t>Timeliness:</a:t>
            </a:r>
            <a:r>
              <a:rPr lang="en-US" sz="2400" dirty="0"/>
              <a:t> Ensure the data is up-to-date and relevant.</a:t>
            </a:r>
          </a:p>
          <a:p>
            <a:pPr marL="742950" lvl="1" indent="-285750">
              <a:buFont typeface="+mj-lt"/>
              <a:buAutoNum type="arabicPeriod"/>
            </a:pPr>
            <a:endParaRPr lang="en-US" sz="2400" dirty="0"/>
          </a:p>
          <a:p>
            <a:pPr>
              <a:buFont typeface="+mj-lt"/>
              <a:buAutoNum type="arabicPeriod"/>
            </a:pPr>
            <a:r>
              <a:rPr lang="en-US" sz="2400" b="1" dirty="0"/>
              <a:t>Ethical and Legal Aspects</a:t>
            </a:r>
            <a:endParaRPr lang="en-US" sz="2400" dirty="0"/>
          </a:p>
          <a:p>
            <a:pPr marL="800100" lvl="1" indent="-342900">
              <a:buFont typeface="Wingdings" panose="05000000000000000000" pitchFamily="2" charset="2"/>
              <a:buChar char="v"/>
            </a:pPr>
            <a:r>
              <a:rPr lang="en-US" sz="2400" b="1" dirty="0"/>
              <a:t>Privacy:</a:t>
            </a:r>
            <a:r>
              <a:rPr lang="en-US" sz="2400" dirty="0"/>
              <a:t> Respect user privacy and comply with data protection regulations (e.g., GDPR, CCPA).</a:t>
            </a:r>
          </a:p>
          <a:p>
            <a:pPr marL="800100" lvl="1" indent="-342900">
              <a:buFont typeface="Wingdings" panose="05000000000000000000" pitchFamily="2" charset="2"/>
              <a:buChar char="v"/>
            </a:pPr>
            <a:r>
              <a:rPr lang="en-US" sz="2400" b="1" dirty="0"/>
              <a:t>Consent:</a:t>
            </a:r>
            <a:r>
              <a:rPr lang="en-US" sz="2400" dirty="0"/>
              <a:t> Obtain necessary permissions from data subjects before collecting data.</a:t>
            </a:r>
          </a:p>
          <a:p>
            <a:pPr marL="800100" lvl="1" indent="-342900">
              <a:buFont typeface="Wingdings" panose="05000000000000000000" pitchFamily="2" charset="2"/>
              <a:buChar char="v"/>
            </a:pPr>
            <a:r>
              <a:rPr lang="en-US" sz="2400" b="1" dirty="0"/>
              <a:t>Bias and Fairness:</a:t>
            </a:r>
            <a:r>
              <a:rPr lang="en-US" sz="2400" dirty="0"/>
              <a:t> Ensure the data is representative and does not introduce biases.</a:t>
            </a:r>
          </a:p>
          <a:p>
            <a:endParaRPr lang="en-US" sz="2400" dirty="0"/>
          </a:p>
        </p:txBody>
      </p:sp>
    </p:spTree>
    <p:extLst>
      <p:ext uri="{BB962C8B-B14F-4D97-AF65-F5344CB8AC3E}">
        <p14:creationId xmlns:p14="http://schemas.microsoft.com/office/powerpoint/2010/main" val="849328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523220"/>
          </a:xfrm>
          <a:prstGeom prst="rect">
            <a:avLst/>
          </a:prstGeom>
          <a:noFill/>
        </p:spPr>
        <p:txBody>
          <a:bodyPr wrap="square" rtlCol="0">
            <a:spAutoFit/>
          </a:bodyPr>
          <a:lstStyle/>
          <a:p>
            <a:r>
              <a:rPr lang="en-US" sz="2800" b="1" dirty="0">
                <a:solidFill>
                  <a:schemeClr val="accent1"/>
                </a:solidFill>
              </a:rPr>
              <a:t>Considerations for Data Collection in Machine learning</a:t>
            </a:r>
            <a:endParaRPr lang="en-US" sz="2600" b="1" dirty="0">
              <a:solidFill>
                <a:schemeClr val="accent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272014"/>
            <a:ext cx="11485418" cy="4154984"/>
          </a:xfrm>
          <a:prstGeom prst="rect">
            <a:avLst/>
          </a:prstGeom>
          <a:noFill/>
        </p:spPr>
        <p:txBody>
          <a:bodyPr wrap="square" rtlCol="0">
            <a:spAutoFit/>
          </a:bodyPr>
          <a:lstStyle/>
          <a:p>
            <a:r>
              <a:rPr lang="en-US" sz="2400" dirty="0"/>
              <a:t>3. </a:t>
            </a:r>
            <a:r>
              <a:rPr lang="en-US" sz="2400" b="1" dirty="0"/>
              <a:t>Data Volume and Variety</a:t>
            </a:r>
          </a:p>
          <a:p>
            <a:pPr marL="342900" indent="-342900">
              <a:buFont typeface="Wingdings" panose="05000000000000000000" pitchFamily="2" charset="2"/>
              <a:buChar char="v"/>
            </a:pPr>
            <a:r>
              <a:rPr lang="en-US" sz="2400" dirty="0"/>
              <a:t>Sufficient Quantity: Collect enough data to train and validate the model effectively.</a:t>
            </a:r>
          </a:p>
          <a:p>
            <a:pPr marL="342900" indent="-342900">
              <a:buFont typeface="Wingdings" panose="05000000000000000000" pitchFamily="2" charset="2"/>
              <a:buChar char="v"/>
            </a:pPr>
            <a:r>
              <a:rPr lang="en-US" sz="2400" dirty="0"/>
              <a:t>Diversity: Include a variety of data to ensure the model can generalize well to different scenarios.</a:t>
            </a:r>
          </a:p>
          <a:p>
            <a:endParaRPr lang="en-US" sz="2400" dirty="0"/>
          </a:p>
          <a:p>
            <a:r>
              <a:rPr lang="en-US" sz="2400" dirty="0"/>
              <a:t>4</a:t>
            </a:r>
            <a:r>
              <a:rPr lang="en-US" sz="2400" b="1" dirty="0"/>
              <a:t>. Cost and Resources</a:t>
            </a:r>
          </a:p>
          <a:p>
            <a:pPr marL="342900" indent="-342900">
              <a:buFont typeface="Wingdings" panose="05000000000000000000" pitchFamily="2" charset="2"/>
              <a:buChar char="v"/>
            </a:pPr>
            <a:r>
              <a:rPr lang="en-US" sz="2400" dirty="0"/>
              <a:t>Budget: Consider the costs associated with data collection, including purchasing data and storage costs.</a:t>
            </a:r>
          </a:p>
          <a:p>
            <a:pPr marL="342900" indent="-342900">
              <a:buFont typeface="Wingdings" panose="05000000000000000000" pitchFamily="2" charset="2"/>
              <a:buChar char="v"/>
            </a:pPr>
            <a:r>
              <a:rPr lang="en-US" sz="2400" dirty="0"/>
              <a:t>Time and Effort: Assess the time and resources required for data collection and preparation.</a:t>
            </a:r>
          </a:p>
          <a:p>
            <a:endParaRPr lang="en-US" sz="2400" dirty="0"/>
          </a:p>
        </p:txBody>
      </p:sp>
    </p:spTree>
    <p:extLst>
      <p:ext uri="{BB962C8B-B14F-4D97-AF65-F5344CB8AC3E}">
        <p14:creationId xmlns:p14="http://schemas.microsoft.com/office/powerpoint/2010/main" val="2665250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523220"/>
          </a:xfrm>
          <a:prstGeom prst="rect">
            <a:avLst/>
          </a:prstGeom>
          <a:noFill/>
        </p:spPr>
        <p:txBody>
          <a:bodyPr wrap="square" rtlCol="0">
            <a:spAutoFit/>
          </a:bodyPr>
          <a:lstStyle/>
          <a:p>
            <a:r>
              <a:rPr lang="en-US" sz="2800" b="1" dirty="0">
                <a:solidFill>
                  <a:schemeClr val="accent1"/>
                </a:solidFill>
              </a:rPr>
              <a:t>Challenges in Data Collection in Machine learning</a:t>
            </a:r>
            <a:endParaRPr lang="en-US" sz="2600" b="1" dirty="0">
              <a:solidFill>
                <a:schemeClr val="accent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353291" y="1272014"/>
            <a:ext cx="11485418" cy="4524315"/>
          </a:xfrm>
          <a:prstGeom prst="rect">
            <a:avLst/>
          </a:prstGeom>
          <a:noFill/>
        </p:spPr>
        <p:txBody>
          <a:bodyPr wrap="square" rtlCol="0">
            <a:spAutoFit/>
          </a:bodyPr>
          <a:lstStyle/>
          <a:p>
            <a:pPr marL="457200" indent="-457200" algn="just">
              <a:buFont typeface="+mj-lt"/>
              <a:buAutoNum type="arabicPeriod"/>
            </a:pPr>
            <a:r>
              <a:rPr lang="en-US" sz="2400" b="1" dirty="0"/>
              <a:t> Data Quality Issues:</a:t>
            </a:r>
            <a:r>
              <a:rPr lang="en-US" sz="2400" dirty="0"/>
              <a:t> Ensuring data accuracy and consistency can be challenging, especially with large datasets.</a:t>
            </a:r>
          </a:p>
          <a:p>
            <a:pPr marL="457200" indent="-457200" algn="just">
              <a:buFont typeface="+mj-lt"/>
              <a:buAutoNum type="arabicPeriod"/>
            </a:pPr>
            <a:r>
              <a:rPr lang="en-US" sz="2400" b="1" dirty="0"/>
              <a:t> Data Integration:</a:t>
            </a:r>
            <a:r>
              <a:rPr lang="en-US" sz="2400" dirty="0"/>
              <a:t> Combining data from multiple sources can be complex due to different formats and structures.</a:t>
            </a:r>
          </a:p>
          <a:p>
            <a:pPr marL="457200" indent="-457200" algn="just">
              <a:buFont typeface="+mj-lt"/>
              <a:buAutoNum type="arabicPeriod"/>
            </a:pPr>
            <a:r>
              <a:rPr lang="en-US" sz="2400" b="1" dirty="0"/>
              <a:t> Scalability:</a:t>
            </a:r>
            <a:r>
              <a:rPr lang="en-US" sz="2400" dirty="0"/>
              <a:t> Handling large volumes of data requires scalable storage and processing solutions.</a:t>
            </a:r>
          </a:p>
          <a:p>
            <a:pPr marL="457200" indent="-457200" algn="just">
              <a:buFont typeface="+mj-lt"/>
              <a:buAutoNum type="arabicPeriod"/>
            </a:pPr>
            <a:r>
              <a:rPr lang="en-US" sz="2400" b="1" dirty="0"/>
              <a:t> Privacy and Security:</a:t>
            </a:r>
            <a:r>
              <a:rPr lang="en-US" sz="2400" dirty="0"/>
              <a:t> Protecting sensitive data and ensuring compliance with legal </a:t>
            </a:r>
            <a:r>
              <a:rPr lang="en-US" sz="2400"/>
              <a:t>requirements.</a:t>
            </a:r>
          </a:p>
          <a:p>
            <a:pPr algn="just"/>
            <a:endParaRPr lang="en-US" sz="2400"/>
          </a:p>
          <a:p>
            <a:pPr marL="457200" indent="-457200" algn="just">
              <a:buFont typeface="+mj-lt"/>
              <a:buAutoNum type="arabicPeriod"/>
            </a:pPr>
            <a:r>
              <a:rPr lang="en-US" sz="2400" b="1" dirty="0"/>
              <a:t> Cost and Time:</a:t>
            </a:r>
            <a:r>
              <a:rPr lang="en-US" sz="2400" dirty="0"/>
              <a:t> Data collection can be resource-intensive, both in terms of time and cost.</a:t>
            </a:r>
          </a:p>
          <a:p>
            <a:pPr marL="457200" indent="-457200" algn="just">
              <a:buFont typeface="+mj-lt"/>
              <a:buAutoNum type="arabicPeriod"/>
            </a:pPr>
            <a:endParaRPr lang="en-US" sz="2400" dirty="0"/>
          </a:p>
        </p:txBody>
      </p:sp>
    </p:spTree>
    <p:extLst>
      <p:ext uri="{BB962C8B-B14F-4D97-AF65-F5344CB8AC3E}">
        <p14:creationId xmlns:p14="http://schemas.microsoft.com/office/powerpoint/2010/main" val="320227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dirty="0">
                <a:solidFill>
                  <a:schemeClr val="tx1"/>
                </a:solidFill>
                <a:latin typeface="+mj-lt"/>
                <a:ea typeface="+mj-ea"/>
                <a:cs typeface="+mj-cs"/>
              </a:rPr>
              <a:t>Handling datasets for Machine Learning Feature sets</a:t>
            </a:r>
          </a:p>
        </p:txBody>
      </p:sp>
      <p:sp>
        <p:nvSpPr>
          <p:cNvPr id="2" name="TextBox 1">
            <a:extLst>
              <a:ext uri="{FF2B5EF4-FFF2-40B4-BE49-F238E27FC236}">
                <a16:creationId xmlns:a16="http://schemas.microsoft.com/office/drawing/2014/main" id="{18CB952C-A526-4E20-0B17-AA2B05294D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a:t>Handling datasets for machine learning feature sets involves several key steps. Here's a comprehensive guide to manage and prepare your datasets effectively:</a:t>
            </a:r>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r>
              <a:rPr lang="en-US" sz="1500" b="1"/>
              <a:t>1. Data Collection</a:t>
            </a:r>
          </a:p>
          <a:p>
            <a:pPr marL="342900" indent="-228600">
              <a:lnSpc>
                <a:spcPct val="90000"/>
              </a:lnSpc>
              <a:spcAft>
                <a:spcPts val="600"/>
              </a:spcAft>
              <a:buFont typeface="Arial" panose="020B0604020202020204" pitchFamily="34" charset="0"/>
              <a:buChar char="•"/>
            </a:pPr>
            <a:r>
              <a:rPr lang="en-US" sz="1500" b="1"/>
              <a:t>Identify Data Sources:</a:t>
            </a:r>
            <a:r>
              <a:rPr lang="en-US" sz="1500"/>
              <a:t> Determine the sources from where the data will be collected (databases, APIs, web scraping, sensors, etc.).</a:t>
            </a:r>
          </a:p>
          <a:p>
            <a:pPr marL="342900" indent="-228600">
              <a:lnSpc>
                <a:spcPct val="90000"/>
              </a:lnSpc>
              <a:spcAft>
                <a:spcPts val="600"/>
              </a:spcAft>
              <a:buFont typeface="Arial" panose="020B0604020202020204" pitchFamily="34" charset="0"/>
              <a:buChar char="•"/>
            </a:pPr>
            <a:r>
              <a:rPr lang="en-US" sz="1500" b="1"/>
              <a:t>Gather Data:</a:t>
            </a:r>
            <a:r>
              <a:rPr lang="en-US" sz="1500"/>
              <a:t> Collect the data ensuring you have enough examples to train a robust model.</a:t>
            </a:r>
          </a:p>
        </p:txBody>
      </p:sp>
      <p:pic>
        <p:nvPicPr>
          <p:cNvPr id="4" name="Picture 3" descr="A circular diagram of data collection&#10;&#10;Description automatically generated">
            <a:extLst>
              <a:ext uri="{FF2B5EF4-FFF2-40B4-BE49-F238E27FC236}">
                <a16:creationId xmlns:a16="http://schemas.microsoft.com/office/drawing/2014/main" id="{07D35BBF-47D2-35FA-73ED-38F611011633}"/>
              </a:ext>
            </a:extLst>
          </p:cNvPr>
          <p:cNvPicPr>
            <a:picLocks noChangeAspect="1"/>
          </p:cNvPicPr>
          <p:nvPr/>
        </p:nvPicPr>
        <p:blipFill>
          <a:blip r:embed="rId2"/>
          <a:stretch>
            <a:fillRect/>
          </a:stretch>
        </p:blipFill>
        <p:spPr>
          <a:xfrm>
            <a:off x="4708487" y="640080"/>
            <a:ext cx="6795337" cy="5577840"/>
          </a:xfrm>
          <a:prstGeom prst="rect">
            <a:avLst/>
          </a:prstGeom>
        </p:spPr>
      </p:pic>
    </p:spTree>
    <p:extLst>
      <p:ext uri="{BB962C8B-B14F-4D97-AF65-F5344CB8AC3E}">
        <p14:creationId xmlns:p14="http://schemas.microsoft.com/office/powerpoint/2010/main" val="2979516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B034C6-4180-60EA-A3B0-05F0493DB1B2}"/>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a:solidFill>
                  <a:schemeClr val="tx1"/>
                </a:solidFill>
                <a:latin typeface="+mj-lt"/>
                <a:ea typeface="+mj-ea"/>
                <a:cs typeface="+mj-cs"/>
              </a:rPr>
              <a:t>Handling datasets for Machine Learning Feature sets</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CB952C-A526-4E20-0B17-AA2B05294D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t>2. Data Cleaning</a:t>
            </a:r>
          </a:p>
          <a:p>
            <a:pPr marL="342900" indent="-228600">
              <a:lnSpc>
                <a:spcPct val="90000"/>
              </a:lnSpc>
              <a:spcAft>
                <a:spcPts val="600"/>
              </a:spcAft>
              <a:buFont typeface="Arial" panose="020B0604020202020204" pitchFamily="34" charset="0"/>
              <a:buChar char="•"/>
            </a:pPr>
            <a:r>
              <a:rPr lang="en-US" sz="1700" b="1"/>
              <a:t>Remove Duplicates:</a:t>
            </a:r>
            <a:r>
              <a:rPr lang="en-US" sz="1700"/>
              <a:t> Eliminate duplicate records to avoid redundancy.</a:t>
            </a:r>
          </a:p>
          <a:p>
            <a:pPr marL="342900" indent="-228600">
              <a:lnSpc>
                <a:spcPct val="90000"/>
              </a:lnSpc>
              <a:spcAft>
                <a:spcPts val="600"/>
              </a:spcAft>
              <a:buFont typeface="Arial" panose="020B0604020202020204" pitchFamily="34" charset="0"/>
              <a:buChar char="•"/>
            </a:pPr>
            <a:r>
              <a:rPr lang="en-US" sz="1700" b="1"/>
              <a:t>Handle Missing Values:</a:t>
            </a:r>
            <a:r>
              <a:rPr lang="en-US" sz="1700"/>
              <a:t> Impute missing values using strategies like mean/median imputation, forward/backward fill, or removing the records/columns with excessive missing values.</a:t>
            </a:r>
          </a:p>
          <a:p>
            <a:pPr marL="342900" indent="-228600">
              <a:lnSpc>
                <a:spcPct val="90000"/>
              </a:lnSpc>
              <a:spcAft>
                <a:spcPts val="600"/>
              </a:spcAft>
              <a:buFont typeface="Arial" panose="020B0604020202020204" pitchFamily="34" charset="0"/>
              <a:buChar char="•"/>
            </a:pPr>
            <a:r>
              <a:rPr lang="en-US" sz="1700" b="1"/>
              <a:t>Correct Errors:</a:t>
            </a:r>
            <a:r>
              <a:rPr lang="en-US" sz="1700"/>
              <a:t> Fix any errors in the data such as incorrect labels, out-of-range values, etc.</a:t>
            </a:r>
          </a:p>
        </p:txBody>
      </p:sp>
      <p:pic>
        <p:nvPicPr>
          <p:cNvPr id="4" name="Picture 3" descr="A diagram of data cleaning cycle&#10;&#10;Description automatically generated">
            <a:extLst>
              <a:ext uri="{FF2B5EF4-FFF2-40B4-BE49-F238E27FC236}">
                <a16:creationId xmlns:a16="http://schemas.microsoft.com/office/drawing/2014/main" id="{826B1FE9-961F-255E-5CC5-F3779F8228EC}"/>
              </a:ext>
            </a:extLst>
          </p:cNvPr>
          <p:cNvPicPr>
            <a:picLocks noChangeAspect="1"/>
          </p:cNvPicPr>
          <p:nvPr/>
        </p:nvPicPr>
        <p:blipFill>
          <a:blip r:embed="rId2"/>
          <a:stretch>
            <a:fillRect/>
          </a:stretch>
        </p:blipFill>
        <p:spPr>
          <a:xfrm>
            <a:off x="4654296" y="727920"/>
            <a:ext cx="6903720" cy="5402160"/>
          </a:xfrm>
          <a:prstGeom prst="rect">
            <a:avLst/>
          </a:prstGeom>
        </p:spPr>
      </p:pic>
    </p:spTree>
    <p:extLst>
      <p:ext uri="{BB962C8B-B14F-4D97-AF65-F5344CB8AC3E}">
        <p14:creationId xmlns:p14="http://schemas.microsoft.com/office/powerpoint/2010/main" val="1429892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7910285" y="741391"/>
            <a:ext cx="3443514" cy="1616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a:solidFill>
                  <a:schemeClr val="tx1"/>
                </a:solidFill>
                <a:latin typeface="+mj-lt"/>
                <a:ea typeface="+mj-ea"/>
                <a:cs typeface="+mj-cs"/>
              </a:rPr>
              <a:t>Handling datasets for Machine Learning Feature sets</a:t>
            </a:r>
          </a:p>
        </p:txBody>
      </p:sp>
      <p:pic>
        <p:nvPicPr>
          <p:cNvPr id="4" name="Picture 3" descr="A diagram of data transformation process&#10;&#10;Description automatically generated">
            <a:extLst>
              <a:ext uri="{FF2B5EF4-FFF2-40B4-BE49-F238E27FC236}">
                <a16:creationId xmlns:a16="http://schemas.microsoft.com/office/drawing/2014/main" id="{08169F90-1F5F-349A-0081-B16647669977}"/>
              </a:ext>
            </a:extLst>
          </p:cNvPr>
          <p:cNvPicPr>
            <a:picLocks noChangeAspect="1"/>
          </p:cNvPicPr>
          <p:nvPr/>
        </p:nvPicPr>
        <p:blipFill>
          <a:blip r:embed="rId2"/>
          <a:stretch>
            <a:fillRect/>
          </a:stretch>
        </p:blipFill>
        <p:spPr>
          <a:xfrm>
            <a:off x="822425" y="805657"/>
            <a:ext cx="6378927" cy="5176044"/>
          </a:xfrm>
          <a:prstGeom prst="rect">
            <a:avLst/>
          </a:prstGeom>
        </p:spPr>
      </p:pic>
      <p:sp>
        <p:nvSpPr>
          <p:cNvPr id="2" name="TextBox 1">
            <a:extLst>
              <a:ext uri="{FF2B5EF4-FFF2-40B4-BE49-F238E27FC236}">
                <a16:creationId xmlns:a16="http://schemas.microsoft.com/office/drawing/2014/main" id="{18CB952C-A526-4E20-0B17-AA2B05294DE5}"/>
              </a:ext>
            </a:extLst>
          </p:cNvPr>
          <p:cNvSpPr txBox="1"/>
          <p:nvPr/>
        </p:nvSpPr>
        <p:spPr>
          <a:xfrm>
            <a:off x="7910285" y="2533476"/>
            <a:ext cx="3443514"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400" b="1" dirty="0"/>
              <a:t>3. Data Transformation</a:t>
            </a:r>
          </a:p>
          <a:p>
            <a:pPr marL="342900" indent="-228600">
              <a:lnSpc>
                <a:spcPct val="90000"/>
              </a:lnSpc>
              <a:spcAft>
                <a:spcPts val="600"/>
              </a:spcAft>
              <a:buFont typeface="Arial" panose="020B0604020202020204" pitchFamily="34" charset="0"/>
              <a:buChar char="•"/>
            </a:pPr>
            <a:r>
              <a:rPr lang="en-US" sz="1400" b="1" dirty="0"/>
              <a:t>Normalization/Standardization:</a:t>
            </a:r>
            <a:r>
              <a:rPr lang="en-US" sz="1400" dirty="0"/>
              <a:t> Scale the features so they have similar ranges. Common techniques include min-max normalization and z-score standardization.</a:t>
            </a:r>
          </a:p>
          <a:p>
            <a:pPr marL="342900" indent="-228600">
              <a:lnSpc>
                <a:spcPct val="90000"/>
              </a:lnSpc>
              <a:spcAft>
                <a:spcPts val="600"/>
              </a:spcAft>
              <a:buFont typeface="Arial" panose="020B0604020202020204" pitchFamily="34" charset="0"/>
              <a:buChar char="•"/>
            </a:pPr>
            <a:r>
              <a:rPr lang="en-US" sz="1400" b="1" dirty="0"/>
              <a:t>Encoding Categorical Variables:</a:t>
            </a:r>
            <a:r>
              <a:rPr lang="en-US" sz="1400" dirty="0"/>
              <a:t> Convert categorical variables to numerical using methods like one-hot encoding, label encoding, or target encoding.</a:t>
            </a:r>
          </a:p>
          <a:p>
            <a:pPr marL="342900" indent="-228600">
              <a:lnSpc>
                <a:spcPct val="90000"/>
              </a:lnSpc>
              <a:spcAft>
                <a:spcPts val="600"/>
              </a:spcAft>
              <a:buFont typeface="Arial" panose="020B0604020202020204" pitchFamily="34" charset="0"/>
              <a:buChar char="•"/>
            </a:pPr>
            <a:r>
              <a:rPr lang="en-US" sz="1400" b="1" dirty="0"/>
              <a:t>Feature Engineering:</a:t>
            </a:r>
            <a:r>
              <a:rPr lang="en-US" sz="1400" dirty="0"/>
              <a:t> Create new features from existing ones to help the model learn better. This includes creating interaction terms, polynomial features, and using domain knowledge to derive new features.</a:t>
            </a:r>
          </a:p>
        </p:txBody>
      </p:sp>
      <p:grpSp>
        <p:nvGrpSpPr>
          <p:cNvPr id="20" name="Group 19">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811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B034C6-4180-60EA-A3B0-05F0493DB1B2}"/>
              </a:ext>
            </a:extLst>
          </p:cNvPr>
          <p:cNvSpPr txBox="1"/>
          <p:nvPr/>
        </p:nvSpPr>
        <p:spPr>
          <a:xfrm>
            <a:off x="1198181" y="560881"/>
            <a:ext cx="8778939" cy="5871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dirty="0">
                <a:latin typeface="+mj-lt"/>
                <a:ea typeface="+mj-ea"/>
                <a:cs typeface="+mj-cs"/>
              </a:rPr>
              <a:t>Normalization</a:t>
            </a:r>
          </a:p>
        </p:txBody>
      </p:sp>
      <p:sp>
        <p:nvSpPr>
          <p:cNvPr id="3" name="Rectangle 3">
            <a:extLst>
              <a:ext uri="{FF2B5EF4-FFF2-40B4-BE49-F238E27FC236}">
                <a16:creationId xmlns:a16="http://schemas.microsoft.com/office/drawing/2014/main" id="{806CE4ED-41EA-62C3-BC55-98B9F7D1CD2E}"/>
              </a:ext>
            </a:extLst>
          </p:cNvPr>
          <p:cNvSpPr txBox="1">
            <a:spLocks noChangeArrowheads="1"/>
          </p:cNvSpPr>
          <p:nvPr/>
        </p:nvSpPr>
        <p:spPr>
          <a:xfrm>
            <a:off x="609600" y="1148080"/>
            <a:ext cx="10830560" cy="51765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en-US" sz="2000" b="1" dirty="0"/>
              <a:t>Min-max normalization</a:t>
            </a:r>
            <a:r>
              <a:rPr lang="en-US" altLang="en-US" sz="2000" dirty="0"/>
              <a:t>: to [</a:t>
            </a:r>
            <a:r>
              <a:rPr lang="en-US" altLang="en-US" sz="2000" dirty="0" err="1"/>
              <a:t>new_min</a:t>
            </a:r>
            <a:r>
              <a:rPr lang="en-US" altLang="en-US" sz="2000" baseline="-25000" dirty="0" err="1"/>
              <a:t>A</a:t>
            </a:r>
            <a:r>
              <a:rPr lang="en-US" altLang="en-US" sz="2000" dirty="0"/>
              <a:t>, </a:t>
            </a:r>
            <a:r>
              <a:rPr lang="en-US" altLang="en-US" sz="2000" dirty="0" err="1"/>
              <a:t>new_max</a:t>
            </a:r>
            <a:r>
              <a:rPr lang="en-US" altLang="en-US" sz="2000" baseline="-25000" dirty="0" err="1"/>
              <a:t>A</a:t>
            </a:r>
            <a:r>
              <a:rPr lang="en-US" altLang="en-US" sz="2000" dirty="0"/>
              <a:t>]</a:t>
            </a:r>
          </a:p>
          <a:p>
            <a:pPr lvl="1">
              <a:lnSpc>
                <a:spcPct val="120000"/>
              </a:lnSpc>
            </a:pPr>
            <a:endParaRPr lang="en-US" altLang="en-US" sz="2000" dirty="0"/>
          </a:p>
          <a:p>
            <a:pPr marL="457200" lvl="1" indent="0">
              <a:lnSpc>
                <a:spcPct val="120000"/>
              </a:lnSpc>
              <a:buNone/>
            </a:pPr>
            <a:endParaRPr lang="en-US" altLang="en-US" sz="2000" dirty="0"/>
          </a:p>
          <a:p>
            <a:pPr marL="457200" lvl="1" indent="0">
              <a:lnSpc>
                <a:spcPct val="120000"/>
              </a:lnSpc>
              <a:buNone/>
            </a:pPr>
            <a:r>
              <a:rPr lang="en-US" altLang="en-US" sz="2000" dirty="0"/>
              <a:t>Ex.  Let income range $12,000 to $98,000 normalized to [0.0, 1.0].  Then $73,600 is mapped to</a:t>
            </a:r>
          </a:p>
          <a:p>
            <a:pPr marL="457200" lvl="1" indent="0">
              <a:lnSpc>
                <a:spcPct val="120000"/>
              </a:lnSpc>
              <a:buNone/>
            </a:pPr>
            <a:r>
              <a:rPr lang="en-US" altLang="en-US" sz="2000" dirty="0"/>
              <a:t>  </a:t>
            </a:r>
          </a:p>
          <a:p>
            <a:pPr>
              <a:lnSpc>
                <a:spcPct val="120000"/>
              </a:lnSpc>
            </a:pPr>
            <a:r>
              <a:rPr lang="en-US" altLang="en-US" sz="2000" b="1" dirty="0"/>
              <a:t>Z-score normalization</a:t>
            </a:r>
            <a:r>
              <a:rPr lang="en-US" altLang="en-US" sz="2000" dirty="0"/>
              <a:t> (</a:t>
            </a:r>
            <a:r>
              <a:rPr lang="el-GR" altLang="en-US" sz="2000" dirty="0"/>
              <a:t>μ</a:t>
            </a:r>
            <a:r>
              <a:rPr lang="en-US" altLang="en-US" sz="2000" dirty="0"/>
              <a:t>: mean, </a:t>
            </a:r>
            <a:r>
              <a:rPr lang="el-GR" altLang="en-US" sz="2000" dirty="0"/>
              <a:t>σ</a:t>
            </a:r>
            <a:r>
              <a:rPr lang="en-US" altLang="en-US" sz="2000" dirty="0"/>
              <a:t>: standard deviation):</a:t>
            </a:r>
          </a:p>
          <a:p>
            <a:pPr>
              <a:lnSpc>
                <a:spcPct val="120000"/>
              </a:lnSpc>
            </a:pPr>
            <a:endParaRPr lang="en-US" altLang="en-US" sz="2000" dirty="0"/>
          </a:p>
          <a:p>
            <a:pPr lvl="1">
              <a:lnSpc>
                <a:spcPct val="120000"/>
              </a:lnSpc>
            </a:pPr>
            <a:endParaRPr lang="en-US" altLang="en-US" sz="2000" dirty="0"/>
          </a:p>
          <a:p>
            <a:pPr lvl="1">
              <a:lnSpc>
                <a:spcPct val="120000"/>
              </a:lnSpc>
            </a:pPr>
            <a:r>
              <a:rPr lang="en-US" altLang="en-US" sz="2000" dirty="0"/>
              <a:t>Ex. Let </a:t>
            </a:r>
            <a:r>
              <a:rPr lang="el-GR" altLang="en-US" sz="2000" dirty="0"/>
              <a:t>μ</a:t>
            </a:r>
            <a:r>
              <a:rPr lang="en-US" altLang="en-US" sz="2000" dirty="0"/>
              <a:t> = 54,000, </a:t>
            </a:r>
            <a:r>
              <a:rPr lang="el-GR" altLang="en-US" sz="2000" dirty="0"/>
              <a:t>σ</a:t>
            </a:r>
            <a:r>
              <a:rPr lang="en-US" altLang="en-US" sz="2000" dirty="0"/>
              <a:t> = 16,000.  Then</a:t>
            </a:r>
            <a:endParaRPr lang="el-GR" altLang="en-US" sz="2000" dirty="0"/>
          </a:p>
          <a:p>
            <a:pPr>
              <a:lnSpc>
                <a:spcPct val="120000"/>
              </a:lnSpc>
            </a:pPr>
            <a:r>
              <a:rPr lang="en-US" altLang="en-US" sz="2000" b="1" dirty="0"/>
              <a:t>Normalization by decimal scaling</a:t>
            </a:r>
          </a:p>
        </p:txBody>
      </p:sp>
      <p:graphicFrame>
        <p:nvGraphicFramePr>
          <p:cNvPr id="5" name="Object 5">
            <a:extLst>
              <a:ext uri="{FF2B5EF4-FFF2-40B4-BE49-F238E27FC236}">
                <a16:creationId xmlns:a16="http://schemas.microsoft.com/office/drawing/2014/main" id="{68503ADE-942C-34C5-8DE3-0D6767C2F8A0}"/>
              </a:ext>
            </a:extLst>
          </p:cNvPr>
          <p:cNvGraphicFramePr>
            <a:graphicFrameLocks noChangeAspect="1"/>
          </p:cNvGraphicFramePr>
          <p:nvPr>
            <p:extLst>
              <p:ext uri="{D42A27DB-BD31-4B8C-83A1-F6EECF244321}">
                <p14:modId xmlns:p14="http://schemas.microsoft.com/office/powerpoint/2010/main" val="682094898"/>
              </p:ext>
            </p:extLst>
          </p:nvPr>
        </p:nvGraphicFramePr>
        <p:xfrm>
          <a:off x="2800157" y="1627609"/>
          <a:ext cx="5943600" cy="709613"/>
        </p:xfrm>
        <a:graphic>
          <a:graphicData uri="http://schemas.openxmlformats.org/presentationml/2006/ole">
            <mc:AlternateContent xmlns:mc="http://schemas.openxmlformats.org/markup-compatibility/2006">
              <mc:Choice xmlns:v="urn:schemas-microsoft-com:vml" Requires="v">
                <p:oleObj name="Equation" r:id="rId2" imgW="76949300" imgH="9067800" progId="Equation.3">
                  <p:embed/>
                </p:oleObj>
              </mc:Choice>
              <mc:Fallback>
                <p:oleObj name="Equation" r:id="rId2" imgW="76949300" imgH="9067800" progId="Equation.3">
                  <p:embed/>
                  <p:pic>
                    <p:nvPicPr>
                      <p:cNvPr id="110597" name="Object 5">
                        <a:extLst>
                          <a:ext uri="{FF2B5EF4-FFF2-40B4-BE49-F238E27FC236}">
                            <a16:creationId xmlns:a16="http://schemas.microsoft.com/office/drawing/2014/main" id="{AE0B4935-55A0-A848-9420-CEB64762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157" y="1627609"/>
                        <a:ext cx="59436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430C3CA5-9A05-F866-DE75-3E260F634CE6}"/>
              </a:ext>
            </a:extLst>
          </p:cNvPr>
          <p:cNvGraphicFramePr>
            <a:graphicFrameLocks noChangeAspect="1"/>
          </p:cNvGraphicFramePr>
          <p:nvPr>
            <p:extLst>
              <p:ext uri="{D42A27DB-BD31-4B8C-83A1-F6EECF244321}">
                <p14:modId xmlns:p14="http://schemas.microsoft.com/office/powerpoint/2010/main" val="3134658846"/>
              </p:ext>
            </p:extLst>
          </p:nvPr>
        </p:nvGraphicFramePr>
        <p:xfrm>
          <a:off x="3122675" y="2886181"/>
          <a:ext cx="3085558" cy="599970"/>
        </p:xfrm>
        <a:graphic>
          <a:graphicData uri="http://schemas.openxmlformats.org/presentationml/2006/ole">
            <mc:AlternateContent xmlns:mc="http://schemas.openxmlformats.org/markup-compatibility/2006">
              <mc:Choice xmlns:v="urn:schemas-microsoft-com:vml" Requires="v">
                <p:oleObj name="Equation" r:id="rId4" imgW="51206400" imgH="9652000" progId="Equation.3">
                  <p:embed/>
                </p:oleObj>
              </mc:Choice>
              <mc:Fallback>
                <p:oleObj name="Equation" r:id="rId4" imgW="51206400" imgH="9652000" progId="Equation.3">
                  <p:embed/>
                  <p:pic>
                    <p:nvPicPr>
                      <p:cNvPr id="110596" name="Object 4">
                        <a:extLst>
                          <a:ext uri="{FF2B5EF4-FFF2-40B4-BE49-F238E27FC236}">
                            <a16:creationId xmlns:a16="http://schemas.microsoft.com/office/drawing/2014/main" id="{5AF1E260-A580-674F-BC6F-0408120A63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2675" y="2886181"/>
                        <a:ext cx="3085558" cy="599970"/>
                      </a:xfrm>
                      <a:prstGeom prst="rect">
                        <a:avLst/>
                      </a:prstGeom>
                      <a:noFill/>
                      <a:ln>
                        <a:noFill/>
                      </a:ln>
                      <a:effectLst/>
                    </p:spPr>
                  </p:pic>
                </p:oleObj>
              </mc:Fallback>
            </mc:AlternateContent>
          </a:graphicData>
        </a:graphic>
      </p:graphicFrame>
      <p:graphicFrame>
        <p:nvGraphicFramePr>
          <p:cNvPr id="9" name="Object 6">
            <a:extLst>
              <a:ext uri="{FF2B5EF4-FFF2-40B4-BE49-F238E27FC236}">
                <a16:creationId xmlns:a16="http://schemas.microsoft.com/office/drawing/2014/main" id="{949DEF24-518A-9CB3-9971-7F873C499F92}"/>
              </a:ext>
            </a:extLst>
          </p:cNvPr>
          <p:cNvGraphicFramePr>
            <a:graphicFrameLocks noChangeAspect="1"/>
          </p:cNvGraphicFramePr>
          <p:nvPr>
            <p:extLst>
              <p:ext uri="{D42A27DB-BD31-4B8C-83A1-F6EECF244321}">
                <p14:modId xmlns:p14="http://schemas.microsoft.com/office/powerpoint/2010/main" val="902624969"/>
              </p:ext>
            </p:extLst>
          </p:nvPr>
        </p:nvGraphicFramePr>
        <p:xfrm>
          <a:off x="2800157" y="3886200"/>
          <a:ext cx="1447800" cy="679450"/>
        </p:xfrm>
        <a:graphic>
          <a:graphicData uri="http://schemas.openxmlformats.org/presentationml/2006/ole">
            <mc:AlternateContent xmlns:mc="http://schemas.openxmlformats.org/markup-compatibility/2006">
              <mc:Choice xmlns:v="urn:schemas-microsoft-com:vml" Requires="v">
                <p:oleObj name="Equation" r:id="rId6" imgW="14630400" imgH="9067800" progId="Equation.3">
                  <p:embed/>
                </p:oleObj>
              </mc:Choice>
              <mc:Fallback>
                <p:oleObj name="Equation" r:id="rId6" imgW="14630400" imgH="9067800" progId="Equation.3">
                  <p:embed/>
                  <p:pic>
                    <p:nvPicPr>
                      <p:cNvPr id="110598" name="Object 6">
                        <a:extLst>
                          <a:ext uri="{FF2B5EF4-FFF2-40B4-BE49-F238E27FC236}">
                            <a16:creationId xmlns:a16="http://schemas.microsoft.com/office/drawing/2014/main" id="{A8750113-7373-284B-A4F6-847352A862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0157" y="3886200"/>
                        <a:ext cx="1447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a:extLst>
              <a:ext uri="{FF2B5EF4-FFF2-40B4-BE49-F238E27FC236}">
                <a16:creationId xmlns:a16="http://schemas.microsoft.com/office/drawing/2014/main" id="{8A92C6AB-155A-D435-7BE6-6B08D5C5DC25}"/>
              </a:ext>
            </a:extLst>
          </p:cNvPr>
          <p:cNvGraphicFramePr>
            <a:graphicFrameLocks noChangeAspect="1"/>
          </p:cNvGraphicFramePr>
          <p:nvPr>
            <p:extLst>
              <p:ext uri="{D42A27DB-BD31-4B8C-83A1-F6EECF244321}">
                <p14:modId xmlns:p14="http://schemas.microsoft.com/office/powerpoint/2010/main" val="2627923752"/>
              </p:ext>
            </p:extLst>
          </p:nvPr>
        </p:nvGraphicFramePr>
        <p:xfrm>
          <a:off x="5231920" y="4666829"/>
          <a:ext cx="1952625" cy="563562"/>
        </p:xfrm>
        <a:graphic>
          <a:graphicData uri="http://schemas.openxmlformats.org/presentationml/2006/ole">
            <mc:AlternateContent xmlns:mc="http://schemas.openxmlformats.org/markup-compatibility/2006">
              <mc:Choice xmlns:v="urn:schemas-microsoft-com:vml" Requires="v">
                <p:oleObj name="Equation" r:id="rId8" imgW="34518600" imgH="9652000" progId="Equation.3">
                  <p:embed/>
                </p:oleObj>
              </mc:Choice>
              <mc:Fallback>
                <p:oleObj name="Equation" r:id="rId8" imgW="34518600" imgH="9652000" progId="Equation.3">
                  <p:embed/>
                  <p:pic>
                    <p:nvPicPr>
                      <p:cNvPr id="110602" name="Object 10">
                        <a:extLst>
                          <a:ext uri="{FF2B5EF4-FFF2-40B4-BE49-F238E27FC236}">
                            <a16:creationId xmlns:a16="http://schemas.microsoft.com/office/drawing/2014/main" id="{17A9A6BA-B6D8-2B43-BD1E-67376B2A2A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1920" y="4666829"/>
                        <a:ext cx="19526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a:extLst>
              <a:ext uri="{FF2B5EF4-FFF2-40B4-BE49-F238E27FC236}">
                <a16:creationId xmlns:a16="http://schemas.microsoft.com/office/drawing/2014/main" id="{65B682BE-69E5-CBEA-1258-0965F405AFA1}"/>
              </a:ext>
            </a:extLst>
          </p:cNvPr>
          <p:cNvGraphicFramePr>
            <a:graphicFrameLocks noChangeAspect="1"/>
          </p:cNvGraphicFramePr>
          <p:nvPr>
            <p:extLst>
              <p:ext uri="{D42A27DB-BD31-4B8C-83A1-F6EECF244321}">
                <p14:modId xmlns:p14="http://schemas.microsoft.com/office/powerpoint/2010/main" val="3180821536"/>
              </p:ext>
            </p:extLst>
          </p:nvPr>
        </p:nvGraphicFramePr>
        <p:xfrm>
          <a:off x="2800157" y="5631110"/>
          <a:ext cx="1066800" cy="847725"/>
        </p:xfrm>
        <a:graphic>
          <a:graphicData uri="http://schemas.openxmlformats.org/presentationml/2006/ole">
            <mc:AlternateContent xmlns:mc="http://schemas.openxmlformats.org/markup-compatibility/2006">
              <mc:Choice xmlns:v="urn:schemas-microsoft-com:vml" Requires="v">
                <p:oleObj name="Equation" r:id="rId10" imgW="11404600" imgH="9067800" progId="Equation.3">
                  <p:embed/>
                </p:oleObj>
              </mc:Choice>
              <mc:Fallback>
                <p:oleObj name="Equation" r:id="rId10" imgW="11404600" imgH="9067800" progId="Equation.3">
                  <p:embed/>
                  <p:pic>
                    <p:nvPicPr>
                      <p:cNvPr id="110599" name="Object 7">
                        <a:extLst>
                          <a:ext uri="{FF2B5EF4-FFF2-40B4-BE49-F238E27FC236}">
                            <a16:creationId xmlns:a16="http://schemas.microsoft.com/office/drawing/2014/main" id="{E208C85F-4B24-AC48-8A3A-8458EC740E5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00157" y="5631110"/>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9">
            <a:extLst>
              <a:ext uri="{FF2B5EF4-FFF2-40B4-BE49-F238E27FC236}">
                <a16:creationId xmlns:a16="http://schemas.microsoft.com/office/drawing/2014/main" id="{4E3DF5C1-4366-05D2-73CE-450F983C7E67}"/>
              </a:ext>
            </a:extLst>
          </p:cNvPr>
          <p:cNvSpPr txBox="1">
            <a:spLocks noChangeArrowheads="1"/>
          </p:cNvSpPr>
          <p:nvPr/>
        </p:nvSpPr>
        <p:spPr bwMode="auto">
          <a:xfrm>
            <a:off x="4094480" y="5933440"/>
            <a:ext cx="676656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000" dirty="0">
                <a:latin typeface="Times New Roman" panose="02020603050405020304" pitchFamily="18" charset="0"/>
              </a:rPr>
              <a:t>Where </a:t>
            </a:r>
            <a:r>
              <a:rPr lang="en-US" altLang="en-US" sz="2400" i="1" dirty="0">
                <a:latin typeface="Times New Roman" panose="02020603050405020304" pitchFamily="18" charset="0"/>
              </a:rPr>
              <a:t>j</a:t>
            </a:r>
            <a:r>
              <a:rPr lang="en-US" altLang="en-US" sz="2000" dirty="0">
                <a:latin typeface="Times New Roman" panose="02020603050405020304" pitchFamily="18" charset="0"/>
              </a:rPr>
              <a:t> is the smallest integer such that Max(|</a:t>
            </a:r>
            <a:r>
              <a:rPr lang="el-GR" altLang="en-US" sz="2000" dirty="0">
                <a:latin typeface="Times New Roman" panose="02020603050405020304" pitchFamily="18" charset="0"/>
                <a:cs typeface="Times New Roman" panose="02020603050405020304" pitchFamily="18" charset="0"/>
              </a:rPr>
              <a:t>ν</a:t>
            </a:r>
            <a:r>
              <a:rPr lang="en-US" altLang="en-US" sz="2000" dirty="0">
                <a:latin typeface="Times New Roman" panose="02020603050405020304" pitchFamily="18" charset="0"/>
                <a:cs typeface="Times New Roman" panose="02020603050405020304" pitchFamily="18" charset="0"/>
              </a:rPr>
              <a:t>’</a:t>
            </a:r>
            <a:r>
              <a:rPr lang="en-US" altLang="en-US" sz="2000" dirty="0">
                <a:latin typeface="Times New Roman" panose="02020603050405020304" pitchFamily="18" charset="0"/>
              </a:rPr>
              <a:t>|) &lt; 1</a:t>
            </a:r>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val="746161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B034C6-4180-60EA-A3B0-05F0493DB1B2}"/>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a:solidFill>
                  <a:schemeClr val="tx1"/>
                </a:solidFill>
                <a:latin typeface="+mj-lt"/>
                <a:ea typeface="+mj-ea"/>
                <a:cs typeface="+mj-cs"/>
              </a:rPr>
              <a:t>Handling datasets for Machine Learning Feature sets</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CB952C-A526-4E20-0B17-AA2B05294D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b="1"/>
              <a:t>4. Data Splitting</a:t>
            </a:r>
          </a:p>
          <a:p>
            <a:pPr marL="342900" indent="-228600">
              <a:lnSpc>
                <a:spcPct val="90000"/>
              </a:lnSpc>
              <a:spcAft>
                <a:spcPts val="600"/>
              </a:spcAft>
              <a:buFont typeface="Arial" panose="020B0604020202020204" pitchFamily="34" charset="0"/>
              <a:buChar char="•"/>
            </a:pPr>
            <a:r>
              <a:rPr lang="en-US" sz="1500" b="1"/>
              <a:t>Train-Test Split:</a:t>
            </a:r>
            <a:r>
              <a:rPr lang="en-US" sz="1500"/>
              <a:t> Split the data into training and testing sets to evaluate the model's performance on unseen data.</a:t>
            </a:r>
          </a:p>
          <a:p>
            <a:pPr marL="342900" indent="-228600">
              <a:lnSpc>
                <a:spcPct val="90000"/>
              </a:lnSpc>
              <a:spcAft>
                <a:spcPts val="600"/>
              </a:spcAft>
              <a:buFont typeface="Arial" panose="020B0604020202020204" pitchFamily="34" charset="0"/>
              <a:buChar char="•"/>
            </a:pPr>
            <a:r>
              <a:rPr lang="en-US" sz="1500" b="1"/>
              <a:t>Validation Set:</a:t>
            </a:r>
            <a:r>
              <a:rPr lang="en-US" sz="1500"/>
              <a:t> Further split the training data into a training set and a validation set to tune hyperparameters and avoid overfitting.</a:t>
            </a:r>
          </a:p>
          <a:p>
            <a:pPr marL="342900" indent="-228600">
              <a:lnSpc>
                <a:spcPct val="90000"/>
              </a:lnSpc>
              <a:spcAft>
                <a:spcPts val="600"/>
              </a:spcAft>
              <a:buFont typeface="Arial" panose="020B0604020202020204" pitchFamily="34" charset="0"/>
              <a:buChar char="•"/>
            </a:pPr>
            <a:r>
              <a:rPr lang="en-US" sz="1500" b="1"/>
              <a:t>Cross-Validation:</a:t>
            </a:r>
            <a:r>
              <a:rPr lang="en-US" sz="1500"/>
              <a:t> Use k-fold cross-validation to make the best use of the data, especially when you have limited data.</a:t>
            </a:r>
          </a:p>
        </p:txBody>
      </p:sp>
      <p:pic>
        <p:nvPicPr>
          <p:cNvPr id="4" name="Picture 3" descr="A diagram of data split&#10;&#10;Description automatically generated">
            <a:extLst>
              <a:ext uri="{FF2B5EF4-FFF2-40B4-BE49-F238E27FC236}">
                <a16:creationId xmlns:a16="http://schemas.microsoft.com/office/drawing/2014/main" id="{B5245B5A-1DBD-4CA8-64B6-E221F754FFDB}"/>
              </a:ext>
            </a:extLst>
          </p:cNvPr>
          <p:cNvPicPr>
            <a:picLocks noChangeAspect="1"/>
          </p:cNvPicPr>
          <p:nvPr/>
        </p:nvPicPr>
        <p:blipFill>
          <a:blip r:embed="rId2"/>
          <a:stretch>
            <a:fillRect/>
          </a:stretch>
        </p:blipFill>
        <p:spPr>
          <a:xfrm>
            <a:off x="4654296" y="1599514"/>
            <a:ext cx="6903720" cy="3658971"/>
          </a:xfrm>
          <a:prstGeom prst="rect">
            <a:avLst/>
          </a:prstGeom>
        </p:spPr>
      </p:pic>
    </p:spTree>
    <p:extLst>
      <p:ext uri="{BB962C8B-B14F-4D97-AF65-F5344CB8AC3E}">
        <p14:creationId xmlns:p14="http://schemas.microsoft.com/office/powerpoint/2010/main" val="3559061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8B034C6-4180-60EA-A3B0-05F0493DB1B2}"/>
              </a:ext>
            </a:extLst>
          </p:cNvPr>
          <p:cNvSpPr txBox="1"/>
          <p:nvPr/>
        </p:nvSpPr>
        <p:spPr>
          <a:xfrm>
            <a:off x="217115" y="216911"/>
            <a:ext cx="7170595" cy="492443"/>
          </a:xfrm>
          <a:prstGeom prst="rect">
            <a:avLst/>
          </a:prstGeom>
          <a:noFill/>
        </p:spPr>
        <p:txBody>
          <a:bodyPr wrap="square" rtlCol="0">
            <a:spAutoFit/>
          </a:bodyPr>
          <a:lstStyle/>
          <a:p>
            <a:r>
              <a:rPr lang="en-US" sz="2600" b="1" dirty="0">
                <a:solidFill>
                  <a:srgbClr val="46B0FA"/>
                </a:solidFill>
                <a:latin typeface="Arial" panose="020B0604020202020204" pitchFamily="34" charset="0"/>
                <a:cs typeface="Arial" panose="020B0604020202020204" pitchFamily="34" charset="0"/>
              </a:rPr>
              <a:t>Introduction to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346365" y="1302327"/>
            <a:ext cx="11485418" cy="156966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Machine learning is a branch of artificial intelligence (AI) that focuses on developing algorithms and techniques that enable computers to learn from and make predictions or decisions based on data without being explicitly programmed. The primary goal of machine learning is to allow computers to automatically learn and improve from experience.</a:t>
            </a:r>
          </a:p>
        </p:txBody>
      </p:sp>
      <p:pic>
        <p:nvPicPr>
          <p:cNvPr id="4" name="Picture 3" descr="A diagram of a diagram&#10;&#10;Description automatically generated">
            <a:extLst>
              <a:ext uri="{FF2B5EF4-FFF2-40B4-BE49-F238E27FC236}">
                <a16:creationId xmlns:a16="http://schemas.microsoft.com/office/drawing/2014/main" id="{D4FFCC3E-F98E-C773-6912-AA720141EEBF}"/>
              </a:ext>
            </a:extLst>
          </p:cNvPr>
          <p:cNvPicPr>
            <a:picLocks noChangeAspect="1"/>
          </p:cNvPicPr>
          <p:nvPr/>
        </p:nvPicPr>
        <p:blipFill>
          <a:blip r:embed="rId2"/>
          <a:stretch>
            <a:fillRect/>
          </a:stretch>
        </p:blipFill>
        <p:spPr>
          <a:xfrm>
            <a:off x="1196744" y="2779388"/>
            <a:ext cx="9249583" cy="3861701"/>
          </a:xfrm>
          <a:prstGeom prst="rect">
            <a:avLst/>
          </a:prstGeom>
        </p:spPr>
      </p:pic>
      <p:sp>
        <p:nvSpPr>
          <p:cNvPr id="3" name="TextBox 2">
            <a:extLst>
              <a:ext uri="{FF2B5EF4-FFF2-40B4-BE49-F238E27FC236}">
                <a16:creationId xmlns:a16="http://schemas.microsoft.com/office/drawing/2014/main" id="{45264EAD-445C-8950-6D60-57EA1080E1DB}"/>
              </a:ext>
            </a:extLst>
          </p:cNvPr>
          <p:cNvSpPr txBox="1"/>
          <p:nvPr/>
        </p:nvSpPr>
        <p:spPr>
          <a:xfrm>
            <a:off x="7002640" y="6377832"/>
            <a:ext cx="4882042" cy="369332"/>
          </a:xfrm>
          <a:prstGeom prst="rect">
            <a:avLst/>
          </a:prstGeom>
          <a:noFill/>
        </p:spPr>
        <p:txBody>
          <a:bodyPr wrap="none" rtlCol="0">
            <a:spAutoFit/>
          </a:bodyPr>
          <a:lstStyle/>
          <a:p>
            <a:r>
              <a:rPr lang="en-US" dirty="0">
                <a:hlinkClick r:id="rId3"/>
              </a:rPr>
              <a:t>https://www.youtube.com/watch?v=ukzFI9rgwfU</a:t>
            </a:r>
            <a:r>
              <a:rPr lang="en-US" dirty="0"/>
              <a:t> </a:t>
            </a:r>
          </a:p>
        </p:txBody>
      </p:sp>
    </p:spTree>
    <p:extLst>
      <p:ext uri="{BB962C8B-B14F-4D97-AF65-F5344CB8AC3E}">
        <p14:creationId xmlns:p14="http://schemas.microsoft.com/office/powerpoint/2010/main" val="185951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B034C6-4180-60EA-A3B0-05F0493DB1B2}"/>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a:solidFill>
                  <a:schemeClr val="tx1"/>
                </a:solidFill>
                <a:latin typeface="+mj-lt"/>
                <a:ea typeface="+mj-ea"/>
                <a:cs typeface="+mj-cs"/>
              </a:rPr>
              <a:t>Handling datasets for Machine Learning Feature sets</a:t>
            </a:r>
          </a:p>
        </p:txBody>
      </p:sp>
      <p:sp>
        <p:nvSpPr>
          <p:cNvPr id="2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CB952C-A526-4E20-0B17-AA2B05294D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b="1"/>
              <a:t>Cross-Validation:</a:t>
            </a:r>
            <a:r>
              <a:rPr lang="en-US" sz="2200"/>
              <a:t> Use k-fold cross-validation to make the best use of the data, especially when you have limited data.</a:t>
            </a:r>
          </a:p>
        </p:txBody>
      </p:sp>
      <p:pic>
        <p:nvPicPr>
          <p:cNvPr id="5" name="Picture 4" descr="A person pushing a stack of blue bars&#10;&#10;Description automatically generated">
            <a:extLst>
              <a:ext uri="{FF2B5EF4-FFF2-40B4-BE49-F238E27FC236}">
                <a16:creationId xmlns:a16="http://schemas.microsoft.com/office/drawing/2014/main" id="{8463DFAB-5433-517C-4AA9-C1032F9B5F49}"/>
              </a:ext>
            </a:extLst>
          </p:cNvPr>
          <p:cNvPicPr>
            <a:picLocks noChangeAspect="1"/>
          </p:cNvPicPr>
          <p:nvPr/>
        </p:nvPicPr>
        <p:blipFill>
          <a:blip r:embed="rId2"/>
          <a:stretch>
            <a:fillRect/>
          </a:stretch>
        </p:blipFill>
        <p:spPr>
          <a:xfrm>
            <a:off x="4654296" y="1478700"/>
            <a:ext cx="6903720" cy="3900600"/>
          </a:xfrm>
          <a:prstGeom prst="rect">
            <a:avLst/>
          </a:prstGeom>
        </p:spPr>
      </p:pic>
    </p:spTree>
    <p:extLst>
      <p:ext uri="{BB962C8B-B14F-4D97-AF65-F5344CB8AC3E}">
        <p14:creationId xmlns:p14="http://schemas.microsoft.com/office/powerpoint/2010/main" val="1463897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8B034C6-4180-60EA-A3B0-05F0493DB1B2}"/>
              </a:ext>
            </a:extLst>
          </p:cNvPr>
          <p:cNvSpPr txBox="1"/>
          <p:nvPr/>
        </p:nvSpPr>
        <p:spPr>
          <a:xfrm>
            <a:off x="1046746" y="586822"/>
            <a:ext cx="3560252"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1" kern="1200">
                <a:solidFill>
                  <a:schemeClr val="tx1"/>
                </a:solidFill>
                <a:latin typeface="+mj-lt"/>
                <a:ea typeface="+mj-ea"/>
                <a:cs typeface="+mj-cs"/>
              </a:rPr>
              <a:t>Handling datasets for Machine Learning Feature sets</a:t>
            </a:r>
          </a:p>
        </p:txBody>
      </p:sp>
      <p:sp>
        <p:nvSpPr>
          <p:cNvPr id="26" name="Rectangle 2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18CB952C-A526-4E20-0B17-AA2B05294DE5}"/>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b="1"/>
              <a:t>5. Handling Imbalanced Data</a:t>
            </a:r>
          </a:p>
          <a:p>
            <a:pPr marL="342900" indent="-228600">
              <a:lnSpc>
                <a:spcPct val="90000"/>
              </a:lnSpc>
              <a:spcAft>
                <a:spcPts val="600"/>
              </a:spcAft>
              <a:buFont typeface="Arial" panose="020B0604020202020204" pitchFamily="34" charset="0"/>
              <a:buChar char="•"/>
            </a:pPr>
            <a:r>
              <a:rPr lang="en-US" sz="1700" b="1"/>
              <a:t>Resampling:</a:t>
            </a:r>
            <a:r>
              <a:rPr lang="en-US" sz="1700"/>
              <a:t> Use techniques like oversampling the minority class (e.g., SMOTE) or undersampling the majority class.</a:t>
            </a:r>
          </a:p>
          <a:p>
            <a:pPr marL="342900" indent="-228600">
              <a:lnSpc>
                <a:spcPct val="90000"/>
              </a:lnSpc>
              <a:spcAft>
                <a:spcPts val="600"/>
              </a:spcAft>
              <a:buFont typeface="Arial" panose="020B0604020202020204" pitchFamily="34" charset="0"/>
              <a:buChar char="•"/>
            </a:pPr>
            <a:r>
              <a:rPr lang="en-US" sz="1700" b="1"/>
              <a:t>Class Weighting:</a:t>
            </a:r>
            <a:r>
              <a:rPr lang="en-US" sz="1700"/>
              <a:t> Assign different weights to classes to balance the influence of each class on the model training.</a:t>
            </a:r>
          </a:p>
        </p:txBody>
      </p:sp>
      <p:pic>
        <p:nvPicPr>
          <p:cNvPr id="4" name="Picture 3" descr="A blue and orange rectangles with black text&#10;&#10;Description automatically generated">
            <a:extLst>
              <a:ext uri="{FF2B5EF4-FFF2-40B4-BE49-F238E27FC236}">
                <a16:creationId xmlns:a16="http://schemas.microsoft.com/office/drawing/2014/main" id="{C6894B33-2384-DE66-9152-525E058A7893}"/>
              </a:ext>
            </a:extLst>
          </p:cNvPr>
          <p:cNvPicPr>
            <a:picLocks noChangeAspect="1"/>
          </p:cNvPicPr>
          <p:nvPr/>
        </p:nvPicPr>
        <p:blipFill>
          <a:blip r:embed="rId2"/>
          <a:stretch>
            <a:fillRect/>
          </a:stretch>
        </p:blipFill>
        <p:spPr>
          <a:xfrm>
            <a:off x="557784" y="2829177"/>
            <a:ext cx="11164824" cy="3293621"/>
          </a:xfrm>
          <a:prstGeom prst="rect">
            <a:avLst/>
          </a:prstGeom>
        </p:spPr>
      </p:pic>
    </p:spTree>
    <p:extLst>
      <p:ext uri="{BB962C8B-B14F-4D97-AF65-F5344CB8AC3E}">
        <p14:creationId xmlns:p14="http://schemas.microsoft.com/office/powerpoint/2010/main" val="4049094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492443"/>
          </a:xfrm>
          <a:prstGeom prst="rect">
            <a:avLst/>
          </a:prstGeom>
          <a:noFill/>
        </p:spPr>
        <p:txBody>
          <a:bodyPr wrap="square" rtlCol="0">
            <a:spAutoFit/>
          </a:bodyPr>
          <a:lstStyle/>
          <a:p>
            <a:r>
              <a:rPr lang="en-US" sz="2600" b="1" dirty="0">
                <a:solidFill>
                  <a:schemeClr val="accent1"/>
                </a:solidFill>
                <a:latin typeface="Arial" panose="020B0604020202020204" pitchFamily="34" charset="0"/>
                <a:cs typeface="Arial" panose="020B0604020202020204" pitchFamily="34" charset="0"/>
              </a:rPr>
              <a:t>Handling datasets for Machine Learning Feature sets</a:t>
            </a:r>
          </a:p>
        </p:txBody>
      </p:sp>
      <p:sp>
        <p:nvSpPr>
          <p:cNvPr id="2" name="TextBox 1">
            <a:extLst>
              <a:ext uri="{FF2B5EF4-FFF2-40B4-BE49-F238E27FC236}">
                <a16:creationId xmlns:a16="http://schemas.microsoft.com/office/drawing/2014/main" id="{18CB952C-A526-4E20-0B17-AA2B05294DE5}"/>
              </a:ext>
            </a:extLst>
          </p:cNvPr>
          <p:cNvSpPr txBox="1"/>
          <p:nvPr/>
        </p:nvSpPr>
        <p:spPr>
          <a:xfrm>
            <a:off x="217115" y="800953"/>
            <a:ext cx="11739358" cy="6001643"/>
          </a:xfrm>
          <a:prstGeom prst="rect">
            <a:avLst/>
          </a:prstGeom>
          <a:noFill/>
        </p:spPr>
        <p:txBody>
          <a:bodyPr wrap="square" rtlCol="0">
            <a:spAutoFit/>
          </a:bodyPr>
          <a:lstStyle/>
          <a:p>
            <a:r>
              <a:rPr lang="en-US" sz="2400" b="1" dirty="0"/>
              <a:t>5. Handling Imbalanced Data</a:t>
            </a:r>
          </a:p>
          <a:p>
            <a:pPr marL="342900" indent="-342900">
              <a:buFont typeface="Wingdings" panose="05000000000000000000" pitchFamily="2" charset="2"/>
              <a:buChar char="v"/>
            </a:pPr>
            <a:r>
              <a:rPr lang="en-US" sz="2400" b="1" dirty="0"/>
              <a:t>Resampling:</a:t>
            </a:r>
            <a:r>
              <a:rPr lang="en-US" sz="2400" dirty="0"/>
              <a:t> Use techniques like oversampling the minority class (e.g., SMOTE) or </a:t>
            </a:r>
            <a:r>
              <a:rPr lang="en-US" sz="2400" dirty="0" err="1"/>
              <a:t>undersampling</a:t>
            </a:r>
            <a:r>
              <a:rPr lang="en-US" sz="2400" dirty="0"/>
              <a:t> the majority class.</a:t>
            </a:r>
          </a:p>
          <a:p>
            <a:pPr marL="342900" indent="-342900">
              <a:buFont typeface="Wingdings" panose="05000000000000000000" pitchFamily="2" charset="2"/>
              <a:buChar char="v"/>
            </a:pPr>
            <a:r>
              <a:rPr lang="en-US" sz="2400" b="1" dirty="0"/>
              <a:t>Class Weighting:</a:t>
            </a:r>
            <a:r>
              <a:rPr lang="en-US" sz="2400" dirty="0"/>
              <a:t> Assign different weights to classes to balance the influence of each class on the model training.</a:t>
            </a:r>
          </a:p>
          <a:p>
            <a:pPr>
              <a:buFont typeface="Arial" panose="020B0604020202020204" pitchFamily="34" charset="0"/>
              <a:buChar char="•"/>
            </a:pPr>
            <a:endParaRPr lang="en-US" sz="2400" dirty="0"/>
          </a:p>
          <a:p>
            <a:r>
              <a:rPr lang="en-US" sz="2400" b="1" dirty="0"/>
              <a:t>6. Feature Selection</a:t>
            </a:r>
          </a:p>
          <a:p>
            <a:pPr marL="342900" indent="-342900">
              <a:buFont typeface="Wingdings" panose="05000000000000000000" pitchFamily="2" charset="2"/>
              <a:buChar char="v"/>
            </a:pPr>
            <a:r>
              <a:rPr lang="en-US" sz="2400" b="1" dirty="0"/>
              <a:t>Remove Unnecessary Features:</a:t>
            </a:r>
            <a:r>
              <a:rPr lang="en-US" sz="2400" dirty="0"/>
              <a:t> Drop features that do not contribute to the model performance.</a:t>
            </a:r>
          </a:p>
          <a:p>
            <a:pPr marL="342900" indent="-342900">
              <a:buFont typeface="Wingdings" panose="05000000000000000000" pitchFamily="2" charset="2"/>
              <a:buChar char="v"/>
            </a:pPr>
            <a:r>
              <a:rPr lang="en-US" sz="2400" b="1" dirty="0"/>
              <a:t>Use Algorithms:</a:t>
            </a:r>
            <a:r>
              <a:rPr lang="en-US" sz="2400" dirty="0"/>
              <a:t> Employ algorithms (like LASSO, Decision Trees) that help in selecting important features.</a:t>
            </a:r>
          </a:p>
          <a:p>
            <a:pPr marL="342900" indent="-342900">
              <a:buFont typeface="Wingdings" panose="05000000000000000000" pitchFamily="2" charset="2"/>
              <a:buChar char="v"/>
            </a:pPr>
            <a:r>
              <a:rPr lang="en-US" sz="2400" b="1" dirty="0"/>
              <a:t>Correlation Analysis:</a:t>
            </a:r>
            <a:r>
              <a:rPr lang="en-US" sz="2400" dirty="0"/>
              <a:t> Remove highly correlated features to reduce multicollinearity.</a:t>
            </a:r>
          </a:p>
          <a:p>
            <a:pPr>
              <a:buFont typeface="Arial" panose="020B0604020202020204" pitchFamily="34" charset="0"/>
              <a:buChar char="•"/>
            </a:pPr>
            <a:endParaRPr lang="en-US" sz="2400" dirty="0"/>
          </a:p>
          <a:p>
            <a:r>
              <a:rPr lang="en-US" sz="2400" b="1" dirty="0"/>
              <a:t>7. Feature Scaling</a:t>
            </a:r>
          </a:p>
          <a:p>
            <a:pPr marL="342900" indent="-342900">
              <a:buFont typeface="Wingdings" panose="05000000000000000000" pitchFamily="2" charset="2"/>
              <a:buChar char="v"/>
            </a:pPr>
            <a:r>
              <a:rPr lang="en-US" sz="2400" b="1" dirty="0"/>
              <a:t>Normalization:</a:t>
            </a:r>
            <a:r>
              <a:rPr lang="en-US" sz="2400" dirty="0"/>
              <a:t> Scale features to a range, typically [0, 1].</a:t>
            </a:r>
          </a:p>
          <a:p>
            <a:pPr marL="342900" indent="-342900">
              <a:buFont typeface="Wingdings" panose="05000000000000000000" pitchFamily="2" charset="2"/>
              <a:buChar char="v"/>
            </a:pPr>
            <a:r>
              <a:rPr lang="en-US" sz="2400" b="1" dirty="0"/>
              <a:t>Standardization:</a:t>
            </a:r>
            <a:r>
              <a:rPr lang="en-US" sz="2400" dirty="0"/>
              <a:t> Transform features to have zero mean and unit variance.</a:t>
            </a:r>
          </a:p>
        </p:txBody>
      </p:sp>
    </p:spTree>
    <p:extLst>
      <p:ext uri="{BB962C8B-B14F-4D97-AF65-F5344CB8AC3E}">
        <p14:creationId xmlns:p14="http://schemas.microsoft.com/office/powerpoint/2010/main" val="2940500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B034C6-4180-60EA-A3B0-05F0493DB1B2}"/>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a:solidFill>
                  <a:schemeClr val="tx1"/>
                </a:solidFill>
                <a:latin typeface="+mj-lt"/>
                <a:ea typeface="+mj-ea"/>
                <a:cs typeface="+mj-cs"/>
              </a:rPr>
              <a:t>Handling datasets for Machine Learning Feature sets</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CB952C-A526-4E20-0B17-AA2B05294D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t>6. Feature Selection</a:t>
            </a:r>
          </a:p>
          <a:p>
            <a:pPr marL="342900" indent="-228600">
              <a:lnSpc>
                <a:spcPct val="90000"/>
              </a:lnSpc>
              <a:spcAft>
                <a:spcPts val="600"/>
              </a:spcAft>
              <a:buFont typeface="Arial" panose="020B0604020202020204" pitchFamily="34" charset="0"/>
              <a:buChar char="•"/>
            </a:pPr>
            <a:r>
              <a:rPr lang="en-US" sz="1700" b="1"/>
              <a:t>Remove Unnecessary Features:</a:t>
            </a:r>
            <a:r>
              <a:rPr lang="en-US" sz="1700"/>
              <a:t> Drop features that do not contribute to the model performance.</a:t>
            </a:r>
          </a:p>
          <a:p>
            <a:pPr marL="342900" indent="-228600">
              <a:lnSpc>
                <a:spcPct val="90000"/>
              </a:lnSpc>
              <a:spcAft>
                <a:spcPts val="600"/>
              </a:spcAft>
              <a:buFont typeface="Arial" panose="020B0604020202020204" pitchFamily="34" charset="0"/>
              <a:buChar char="•"/>
            </a:pPr>
            <a:r>
              <a:rPr lang="en-US" sz="1700" b="1"/>
              <a:t>Use Algorithms:</a:t>
            </a:r>
            <a:r>
              <a:rPr lang="en-US" sz="1700"/>
              <a:t> Employ algorithms (like LASSO, Decision Trees) that help in selecting important features.</a:t>
            </a:r>
          </a:p>
          <a:p>
            <a:pPr marL="342900" indent="-228600">
              <a:lnSpc>
                <a:spcPct val="90000"/>
              </a:lnSpc>
              <a:spcAft>
                <a:spcPts val="600"/>
              </a:spcAft>
              <a:buFont typeface="Arial" panose="020B0604020202020204" pitchFamily="34" charset="0"/>
              <a:buChar char="•"/>
            </a:pPr>
            <a:r>
              <a:rPr lang="en-US" sz="1700" b="1"/>
              <a:t>Correlation Analysis:</a:t>
            </a:r>
            <a:r>
              <a:rPr lang="en-US" sz="1700"/>
              <a:t> Remove highly correlated features to reduce multicollinearity.</a:t>
            </a:r>
          </a:p>
        </p:txBody>
      </p:sp>
      <p:pic>
        <p:nvPicPr>
          <p:cNvPr id="4" name="Picture 3" descr="A diagram of a feature selection&#10;&#10;Description automatically generated">
            <a:extLst>
              <a:ext uri="{FF2B5EF4-FFF2-40B4-BE49-F238E27FC236}">
                <a16:creationId xmlns:a16="http://schemas.microsoft.com/office/drawing/2014/main" id="{E204014F-B3D5-92CA-671E-DE6003EE7BA1}"/>
              </a:ext>
            </a:extLst>
          </p:cNvPr>
          <p:cNvPicPr>
            <a:picLocks noChangeAspect="1"/>
          </p:cNvPicPr>
          <p:nvPr/>
        </p:nvPicPr>
        <p:blipFill>
          <a:blip r:embed="rId2"/>
          <a:stretch>
            <a:fillRect/>
          </a:stretch>
        </p:blipFill>
        <p:spPr>
          <a:xfrm>
            <a:off x="4654296" y="1470070"/>
            <a:ext cx="6903720" cy="3917860"/>
          </a:xfrm>
          <a:prstGeom prst="rect">
            <a:avLst/>
          </a:prstGeom>
        </p:spPr>
      </p:pic>
    </p:spTree>
    <p:extLst>
      <p:ext uri="{BB962C8B-B14F-4D97-AF65-F5344CB8AC3E}">
        <p14:creationId xmlns:p14="http://schemas.microsoft.com/office/powerpoint/2010/main" val="1955803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B034C6-4180-60EA-A3B0-05F0493DB1B2}"/>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kern="1200">
                <a:solidFill>
                  <a:schemeClr val="tx1"/>
                </a:solidFill>
                <a:latin typeface="+mj-lt"/>
                <a:ea typeface="+mj-ea"/>
                <a:cs typeface="+mj-cs"/>
              </a:rPr>
              <a:t>Handling datasets for Machine Learning Feature sets</a:t>
            </a:r>
          </a:p>
        </p:txBody>
      </p:sp>
      <p:pic>
        <p:nvPicPr>
          <p:cNvPr id="5" name="Picture 4" descr="A diagram of benefits of feature selection&#10;&#10;Description automatically generated">
            <a:extLst>
              <a:ext uri="{FF2B5EF4-FFF2-40B4-BE49-F238E27FC236}">
                <a16:creationId xmlns:a16="http://schemas.microsoft.com/office/drawing/2014/main" id="{3F2B147B-8CF0-08AB-9E17-4F9C764DBE4E}"/>
              </a:ext>
            </a:extLst>
          </p:cNvPr>
          <p:cNvPicPr>
            <a:picLocks noChangeAspect="1"/>
          </p:cNvPicPr>
          <p:nvPr/>
        </p:nvPicPr>
        <p:blipFill>
          <a:blip r:embed="rId2"/>
          <a:stretch>
            <a:fillRect/>
          </a:stretch>
        </p:blipFill>
        <p:spPr>
          <a:xfrm>
            <a:off x="1876178" y="1845426"/>
            <a:ext cx="8436591" cy="4450303"/>
          </a:xfrm>
          <a:prstGeom prst="rect">
            <a:avLst/>
          </a:prstGeom>
        </p:spPr>
      </p:pic>
    </p:spTree>
    <p:extLst>
      <p:ext uri="{BB962C8B-B14F-4D97-AF65-F5344CB8AC3E}">
        <p14:creationId xmlns:p14="http://schemas.microsoft.com/office/powerpoint/2010/main" val="506862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492443"/>
          </a:xfrm>
          <a:prstGeom prst="rect">
            <a:avLst/>
          </a:prstGeom>
          <a:noFill/>
        </p:spPr>
        <p:txBody>
          <a:bodyPr wrap="square" rtlCol="0">
            <a:spAutoFit/>
          </a:bodyPr>
          <a:lstStyle/>
          <a:p>
            <a:r>
              <a:rPr lang="en-US" sz="2600" b="1" dirty="0">
                <a:solidFill>
                  <a:schemeClr val="accent1"/>
                </a:solidFill>
                <a:latin typeface="Arial" panose="020B0604020202020204" pitchFamily="34" charset="0"/>
                <a:cs typeface="Arial" panose="020B0604020202020204" pitchFamily="34" charset="0"/>
              </a:rPr>
              <a:t>Handling datasets for Machine Learning Feature sets</a:t>
            </a:r>
          </a:p>
        </p:txBody>
      </p:sp>
      <p:sp>
        <p:nvSpPr>
          <p:cNvPr id="2" name="TextBox 1">
            <a:extLst>
              <a:ext uri="{FF2B5EF4-FFF2-40B4-BE49-F238E27FC236}">
                <a16:creationId xmlns:a16="http://schemas.microsoft.com/office/drawing/2014/main" id="{18CB952C-A526-4E20-0B17-AA2B05294DE5}"/>
              </a:ext>
            </a:extLst>
          </p:cNvPr>
          <p:cNvSpPr txBox="1"/>
          <p:nvPr/>
        </p:nvSpPr>
        <p:spPr>
          <a:xfrm>
            <a:off x="217115" y="800953"/>
            <a:ext cx="11739358" cy="2677656"/>
          </a:xfrm>
          <a:prstGeom prst="rect">
            <a:avLst/>
          </a:prstGeom>
          <a:noFill/>
        </p:spPr>
        <p:txBody>
          <a:bodyPr wrap="square" rtlCol="0">
            <a:spAutoFit/>
          </a:bodyPr>
          <a:lstStyle/>
          <a:p>
            <a:r>
              <a:rPr lang="en-US" sz="2400" b="1" dirty="0"/>
              <a:t>7. Feature Scaling: </a:t>
            </a:r>
            <a:r>
              <a:rPr lang="en-US" sz="2400" dirty="0"/>
              <a:t>Feature Scaling is a technique to standardize the independent features present in the data in a fixed range. It is performed during the data pre-processing to handle highly varying magnitudes or values or units. If feature scaling is not done, then a machine learning algorithm tends to weigh greater values, higher and consider smaller values as the lower values, regardless of the unit of the values.</a:t>
            </a:r>
          </a:p>
          <a:p>
            <a:pPr marL="342900" indent="-342900">
              <a:buFont typeface="Wingdings" panose="05000000000000000000" pitchFamily="2" charset="2"/>
              <a:buChar char="v"/>
            </a:pPr>
            <a:r>
              <a:rPr lang="en-US" sz="2400" b="1" dirty="0"/>
              <a:t>Normalization:</a:t>
            </a:r>
            <a:r>
              <a:rPr lang="en-US" sz="2400" dirty="0"/>
              <a:t> Scale features to a range, typically [0, 1].</a:t>
            </a:r>
          </a:p>
          <a:p>
            <a:pPr marL="342900" indent="-342900">
              <a:buFont typeface="Wingdings" panose="05000000000000000000" pitchFamily="2" charset="2"/>
              <a:buChar char="v"/>
            </a:pPr>
            <a:r>
              <a:rPr lang="en-US" sz="2400" b="1" dirty="0"/>
              <a:t>Standardization:</a:t>
            </a:r>
            <a:r>
              <a:rPr lang="en-US" sz="2400" dirty="0"/>
              <a:t> Transform features to have zero mean and unit variance.</a:t>
            </a:r>
          </a:p>
        </p:txBody>
      </p:sp>
      <p:pic>
        <p:nvPicPr>
          <p:cNvPr id="4" name="Picture 3" descr="A hand holding a pen and writing on a white board&#10;&#10;Description automatically generated">
            <a:extLst>
              <a:ext uri="{FF2B5EF4-FFF2-40B4-BE49-F238E27FC236}">
                <a16:creationId xmlns:a16="http://schemas.microsoft.com/office/drawing/2014/main" id="{9C1DF638-FC9D-94AC-6D9F-6A063B5DA67D}"/>
              </a:ext>
            </a:extLst>
          </p:cNvPr>
          <p:cNvPicPr>
            <a:picLocks noChangeAspect="1"/>
          </p:cNvPicPr>
          <p:nvPr/>
        </p:nvPicPr>
        <p:blipFill>
          <a:blip r:embed="rId2"/>
          <a:stretch>
            <a:fillRect/>
          </a:stretch>
        </p:blipFill>
        <p:spPr>
          <a:xfrm>
            <a:off x="3260088" y="3478609"/>
            <a:ext cx="5139030" cy="3162480"/>
          </a:xfrm>
          <a:prstGeom prst="rect">
            <a:avLst/>
          </a:prstGeom>
        </p:spPr>
      </p:pic>
    </p:spTree>
    <p:extLst>
      <p:ext uri="{BB962C8B-B14F-4D97-AF65-F5344CB8AC3E}">
        <p14:creationId xmlns:p14="http://schemas.microsoft.com/office/powerpoint/2010/main" val="4065620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492443"/>
          </a:xfrm>
          <a:prstGeom prst="rect">
            <a:avLst/>
          </a:prstGeom>
          <a:noFill/>
        </p:spPr>
        <p:txBody>
          <a:bodyPr wrap="square" rtlCol="0">
            <a:spAutoFit/>
          </a:bodyPr>
          <a:lstStyle/>
          <a:p>
            <a:r>
              <a:rPr lang="en-US" sz="2600" b="1" dirty="0">
                <a:solidFill>
                  <a:schemeClr val="accent1"/>
                </a:solidFill>
                <a:latin typeface="Arial" panose="020B0604020202020204" pitchFamily="34" charset="0"/>
                <a:cs typeface="Arial" panose="020B0604020202020204" pitchFamily="34" charset="0"/>
              </a:rPr>
              <a:t>Handling datasets for Machine Learning Feature sets</a:t>
            </a:r>
          </a:p>
        </p:txBody>
      </p:sp>
      <p:sp>
        <p:nvSpPr>
          <p:cNvPr id="2" name="TextBox 1">
            <a:extLst>
              <a:ext uri="{FF2B5EF4-FFF2-40B4-BE49-F238E27FC236}">
                <a16:creationId xmlns:a16="http://schemas.microsoft.com/office/drawing/2014/main" id="{18CB952C-A526-4E20-0B17-AA2B05294DE5}"/>
              </a:ext>
            </a:extLst>
          </p:cNvPr>
          <p:cNvSpPr txBox="1"/>
          <p:nvPr/>
        </p:nvSpPr>
        <p:spPr>
          <a:xfrm>
            <a:off x="217115" y="911792"/>
            <a:ext cx="11739358" cy="5632311"/>
          </a:xfrm>
          <a:prstGeom prst="rect">
            <a:avLst/>
          </a:prstGeom>
          <a:noFill/>
        </p:spPr>
        <p:txBody>
          <a:bodyPr wrap="square" rtlCol="0">
            <a:spAutoFit/>
          </a:bodyPr>
          <a:lstStyle/>
          <a:p>
            <a:r>
              <a:rPr lang="en-US" sz="2400" b="1" dirty="0"/>
              <a:t>8. Data Augmentation</a:t>
            </a:r>
          </a:p>
          <a:p>
            <a:pPr marL="342900" indent="-342900">
              <a:buFont typeface="Wingdings" panose="05000000000000000000" pitchFamily="2" charset="2"/>
              <a:buChar char="v"/>
            </a:pPr>
            <a:r>
              <a:rPr lang="en-US" sz="2400" b="1" dirty="0"/>
              <a:t>Generate New Data:</a:t>
            </a:r>
            <a:r>
              <a:rPr lang="en-US" sz="2400" dirty="0"/>
              <a:t> For image, text, or audio data, create variations of existing data to increase the dataset size.</a:t>
            </a:r>
          </a:p>
          <a:p>
            <a:pPr marL="342900" indent="-342900" algn="just">
              <a:buFont typeface="Wingdings" panose="05000000000000000000" pitchFamily="2" charset="2"/>
              <a:buChar char="v"/>
            </a:pPr>
            <a:r>
              <a:rPr lang="en-US" sz="2400" dirty="0"/>
              <a:t>In machine learning, data augmentation is a common method for manipulating existing data to artificially increase the size of a training dataset. In an attempt to enhance the efficiency and flexibility of machine learning models, data augmentation looks for the boost in the variety and volatility of the training data.</a:t>
            </a:r>
          </a:p>
          <a:p>
            <a:pPr marL="342900" indent="-342900" algn="just">
              <a:buFont typeface="Wingdings" panose="05000000000000000000" pitchFamily="2" charset="2"/>
              <a:buChar char="v"/>
            </a:pPr>
            <a:r>
              <a:rPr lang="en-US" sz="2400" dirty="0"/>
              <a:t>Data augmentation can be especially beneficial when the original set of data is small as it enables the system to learn from a larger and more varied group of samples.</a:t>
            </a:r>
          </a:p>
          <a:p>
            <a:pPr marL="342900" indent="-342900" algn="just">
              <a:buFont typeface="Wingdings" panose="05000000000000000000" pitchFamily="2" charset="2"/>
              <a:buChar char="v"/>
            </a:pPr>
            <a:endParaRPr lang="en-US" sz="2400" dirty="0"/>
          </a:p>
          <a:p>
            <a:pPr algn="just"/>
            <a:r>
              <a:rPr lang="en-US" sz="2400" b="1" dirty="0"/>
              <a:t>Types of Data Augmentation: </a:t>
            </a:r>
            <a:r>
              <a:rPr lang="en-US" sz="2400" dirty="0"/>
              <a:t>Techniques for data augmentation can be used with a variety of data kinds, including time series, text, photos, and audio. Here are a few frequently used methods of data augmentation for image data:</a:t>
            </a:r>
          </a:p>
          <a:p>
            <a:pPr marL="342900" indent="-342900" algn="just">
              <a:buFont typeface="Wingdings" panose="05000000000000000000" pitchFamily="2" charset="2"/>
              <a:buChar char="v"/>
            </a:pPr>
            <a:r>
              <a:rPr lang="en-US" sz="2400" dirty="0"/>
              <a:t>Images can be rotated at different angles and flipped horizontally or vertically to create alternative points of view.</a:t>
            </a:r>
          </a:p>
        </p:txBody>
      </p:sp>
    </p:spTree>
    <p:extLst>
      <p:ext uri="{BB962C8B-B14F-4D97-AF65-F5344CB8AC3E}">
        <p14:creationId xmlns:p14="http://schemas.microsoft.com/office/powerpoint/2010/main" val="3416973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492443"/>
          </a:xfrm>
          <a:prstGeom prst="rect">
            <a:avLst/>
          </a:prstGeom>
          <a:noFill/>
        </p:spPr>
        <p:txBody>
          <a:bodyPr wrap="square" rtlCol="0">
            <a:spAutoFit/>
          </a:bodyPr>
          <a:lstStyle/>
          <a:p>
            <a:r>
              <a:rPr lang="en-US" sz="2600" b="1" dirty="0">
                <a:solidFill>
                  <a:schemeClr val="accent1"/>
                </a:solidFill>
                <a:latin typeface="Arial" panose="020B0604020202020204" pitchFamily="34" charset="0"/>
                <a:cs typeface="Arial" panose="020B0604020202020204" pitchFamily="34" charset="0"/>
              </a:rPr>
              <a:t>Handling datasets for Machine Learning Feature sets</a:t>
            </a:r>
          </a:p>
        </p:txBody>
      </p:sp>
      <p:sp>
        <p:nvSpPr>
          <p:cNvPr id="2" name="TextBox 1">
            <a:extLst>
              <a:ext uri="{FF2B5EF4-FFF2-40B4-BE49-F238E27FC236}">
                <a16:creationId xmlns:a16="http://schemas.microsoft.com/office/drawing/2014/main" id="{18CB952C-A526-4E20-0B17-AA2B05294DE5}"/>
              </a:ext>
            </a:extLst>
          </p:cNvPr>
          <p:cNvSpPr txBox="1"/>
          <p:nvPr/>
        </p:nvSpPr>
        <p:spPr>
          <a:xfrm>
            <a:off x="226321" y="1032843"/>
            <a:ext cx="11739358" cy="5632311"/>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dirty="0"/>
              <a:t>Random cropping and padding: By applying random cropping or padding to the photos, various scales, and translations can be simulated.</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Scaling and zooming: The model can manage various item sizes and resolutions by rescaling the photos to different sizes or zooming in and out.</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Shearing and perspective transform: Changing an image's shape or perspective can imitate various viewing angles while also introducing deformations.</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Color jittering: By adjusting the color characteristics of the images, including their brightness, contrast, saturation, and hue, the model can be made to be more resilient to variations in illumination.</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Gaussian noise: By introducing random Gaussian noise to the images, the model's resistance to noisy inputs can be strengthened.</a:t>
            </a:r>
          </a:p>
        </p:txBody>
      </p:sp>
    </p:spTree>
    <p:extLst>
      <p:ext uri="{BB962C8B-B14F-4D97-AF65-F5344CB8AC3E}">
        <p14:creationId xmlns:p14="http://schemas.microsoft.com/office/powerpoint/2010/main" val="2748544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B034C6-4180-60EA-A3B0-05F0493DB1B2}"/>
              </a:ext>
            </a:extLst>
          </p:cNvPr>
          <p:cNvSpPr txBox="1"/>
          <p:nvPr/>
        </p:nvSpPr>
        <p:spPr>
          <a:xfrm>
            <a:off x="1198181" y="560881"/>
            <a:ext cx="9795638" cy="111438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a:latin typeface="+mj-lt"/>
                <a:ea typeface="+mj-ea"/>
                <a:cs typeface="+mj-cs"/>
              </a:rPr>
              <a:t>Handling datasets for Machine Learning Feature sets</a:t>
            </a:r>
          </a:p>
        </p:txBody>
      </p:sp>
      <p:pic>
        <p:nvPicPr>
          <p:cNvPr id="6" name="Picture 5" descr="A diagram of data processing techniques&#10;&#10;Description automatically generated">
            <a:extLst>
              <a:ext uri="{FF2B5EF4-FFF2-40B4-BE49-F238E27FC236}">
                <a16:creationId xmlns:a16="http://schemas.microsoft.com/office/drawing/2014/main" id="{77ECD129-E882-89C4-288D-2BDA5AE2A985}"/>
              </a:ext>
            </a:extLst>
          </p:cNvPr>
          <p:cNvPicPr>
            <a:picLocks noChangeAspect="1"/>
          </p:cNvPicPr>
          <p:nvPr/>
        </p:nvPicPr>
        <p:blipFill>
          <a:blip r:embed="rId2"/>
          <a:stretch>
            <a:fillRect/>
          </a:stretch>
        </p:blipFill>
        <p:spPr>
          <a:xfrm>
            <a:off x="181234" y="2991655"/>
            <a:ext cx="5828261" cy="3278396"/>
          </a:xfrm>
          <a:prstGeom prst="rect">
            <a:avLst/>
          </a:prstGeom>
        </p:spPr>
      </p:pic>
      <p:pic>
        <p:nvPicPr>
          <p:cNvPr id="4" name="Picture 3" descr="A diagram of a tiger&#10;&#10;Description automatically generated">
            <a:extLst>
              <a:ext uri="{FF2B5EF4-FFF2-40B4-BE49-F238E27FC236}">
                <a16:creationId xmlns:a16="http://schemas.microsoft.com/office/drawing/2014/main" id="{921A0AC6-81B8-3A70-A152-1B541B3CBE7F}"/>
              </a:ext>
            </a:extLst>
          </p:cNvPr>
          <p:cNvPicPr>
            <a:picLocks noChangeAspect="1"/>
          </p:cNvPicPr>
          <p:nvPr/>
        </p:nvPicPr>
        <p:blipFill>
          <a:blip r:embed="rId3"/>
          <a:stretch>
            <a:fillRect/>
          </a:stretch>
        </p:blipFill>
        <p:spPr>
          <a:xfrm>
            <a:off x="6182505" y="3173788"/>
            <a:ext cx="5828261" cy="2914130"/>
          </a:xfrm>
          <a:prstGeom prst="rect">
            <a:avLst/>
          </a:prstGeom>
        </p:spPr>
      </p:pic>
    </p:spTree>
    <p:extLst>
      <p:ext uri="{BB962C8B-B14F-4D97-AF65-F5344CB8AC3E}">
        <p14:creationId xmlns:p14="http://schemas.microsoft.com/office/powerpoint/2010/main" val="3516250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217115" y="216911"/>
            <a:ext cx="10561721" cy="492443"/>
          </a:xfrm>
          <a:prstGeom prst="rect">
            <a:avLst/>
          </a:prstGeom>
          <a:noFill/>
        </p:spPr>
        <p:txBody>
          <a:bodyPr wrap="square" rtlCol="0">
            <a:spAutoFit/>
          </a:bodyPr>
          <a:lstStyle/>
          <a:p>
            <a:r>
              <a:rPr lang="en-US" sz="2600" b="1" dirty="0">
                <a:solidFill>
                  <a:schemeClr val="accent1"/>
                </a:solidFill>
                <a:latin typeface="Arial" panose="020B0604020202020204" pitchFamily="34" charset="0"/>
                <a:cs typeface="Arial" panose="020B0604020202020204" pitchFamily="34" charset="0"/>
              </a:rPr>
              <a:t>Handling datasets for Machine Learning Feature sets</a:t>
            </a:r>
          </a:p>
        </p:txBody>
      </p:sp>
      <p:sp>
        <p:nvSpPr>
          <p:cNvPr id="2" name="TextBox 1">
            <a:extLst>
              <a:ext uri="{FF2B5EF4-FFF2-40B4-BE49-F238E27FC236}">
                <a16:creationId xmlns:a16="http://schemas.microsoft.com/office/drawing/2014/main" id="{18CB952C-A526-4E20-0B17-AA2B05294DE5}"/>
              </a:ext>
            </a:extLst>
          </p:cNvPr>
          <p:cNvSpPr txBox="1"/>
          <p:nvPr/>
        </p:nvSpPr>
        <p:spPr>
          <a:xfrm>
            <a:off x="226321" y="1053913"/>
            <a:ext cx="11739358" cy="1938992"/>
          </a:xfrm>
          <a:prstGeom prst="rect">
            <a:avLst/>
          </a:prstGeom>
          <a:noFill/>
        </p:spPr>
        <p:txBody>
          <a:bodyPr wrap="square" rtlCol="0">
            <a:spAutoFit/>
          </a:bodyPr>
          <a:lstStyle/>
          <a:p>
            <a:r>
              <a:rPr lang="en-US" sz="2400" b="1" dirty="0"/>
              <a:t>9. Data Storage</a:t>
            </a:r>
          </a:p>
          <a:p>
            <a:pPr marL="342900" indent="-342900">
              <a:buFont typeface="Wingdings" panose="05000000000000000000" pitchFamily="2" charset="2"/>
              <a:buChar char="v"/>
            </a:pPr>
            <a:r>
              <a:rPr lang="en-US" sz="2400" b="1" dirty="0"/>
              <a:t>Save Cleaned Data:</a:t>
            </a:r>
            <a:r>
              <a:rPr lang="en-US" sz="2400" dirty="0"/>
              <a:t> Store the cleaned and preprocessed data in an appropriate format (CSV, HDF5, etc.) for future use.</a:t>
            </a:r>
          </a:p>
          <a:p>
            <a:pPr marL="342900" indent="-342900">
              <a:buFont typeface="Wingdings" panose="05000000000000000000" pitchFamily="2" charset="2"/>
              <a:buChar char="v"/>
            </a:pPr>
            <a:r>
              <a:rPr lang="en-US" sz="2400" b="1" dirty="0"/>
              <a:t>Document the Process:</a:t>
            </a:r>
            <a:r>
              <a:rPr lang="en-US" sz="2400" dirty="0"/>
              <a:t> Keep track of the steps and transformations applied to the data for reproducibility.</a:t>
            </a:r>
          </a:p>
        </p:txBody>
      </p:sp>
    </p:spTree>
    <p:extLst>
      <p:ext uri="{BB962C8B-B14F-4D97-AF65-F5344CB8AC3E}">
        <p14:creationId xmlns:p14="http://schemas.microsoft.com/office/powerpoint/2010/main" val="2711592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kern="1200" dirty="0">
                <a:solidFill>
                  <a:srgbClr val="FF0000"/>
                </a:solidFill>
                <a:latin typeface="+mj-lt"/>
                <a:ea typeface="+mj-ea"/>
                <a:cs typeface="+mj-cs"/>
              </a:rPr>
              <a:t>Key Concepts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marL="457200" indent="-228600">
              <a:lnSpc>
                <a:spcPct val="90000"/>
              </a:lnSpc>
              <a:spcAft>
                <a:spcPts val="600"/>
              </a:spcAft>
              <a:buFont typeface="Arial" panose="020B0604020202020204" pitchFamily="34" charset="0"/>
              <a:buChar char="•"/>
            </a:pPr>
            <a:r>
              <a:rPr lang="en-US" sz="3200" b="1" dirty="0"/>
              <a:t>Data: </a:t>
            </a:r>
            <a:r>
              <a:rPr lang="en-US" sz="3200" dirty="0"/>
              <a:t>Machine learning algorithms require data to learn from. This data can come in various forms, such as text, images, audio, or numerical values.</a:t>
            </a:r>
          </a:p>
          <a:p>
            <a:pPr marL="457200" indent="-228600">
              <a:lnSpc>
                <a:spcPct val="90000"/>
              </a:lnSpc>
              <a:spcAft>
                <a:spcPts val="600"/>
              </a:spcAft>
              <a:buFont typeface="Arial" panose="020B0604020202020204" pitchFamily="34" charset="0"/>
              <a:buChar char="•"/>
            </a:pPr>
            <a:endParaRPr lang="en-US" sz="2000" dirty="0"/>
          </a:p>
        </p:txBody>
      </p:sp>
      <p:pic>
        <p:nvPicPr>
          <p:cNvPr id="5" name="Picture 4" descr="A diagram of steps to a data transformation&#10;&#10;Description automatically generated">
            <a:extLst>
              <a:ext uri="{FF2B5EF4-FFF2-40B4-BE49-F238E27FC236}">
                <a16:creationId xmlns:a16="http://schemas.microsoft.com/office/drawing/2014/main" id="{462E80B3-C697-9FD8-402D-51499BD02FA3}"/>
              </a:ext>
            </a:extLst>
          </p:cNvPr>
          <p:cNvPicPr>
            <a:picLocks noChangeAspect="1"/>
          </p:cNvPicPr>
          <p:nvPr/>
        </p:nvPicPr>
        <p:blipFill rotWithShape="1">
          <a:blip r:embed="rId2"/>
          <a:srcRect l="635" t="13464" r="1156" b="15519"/>
          <a:stretch/>
        </p:blipFill>
        <p:spPr>
          <a:xfrm>
            <a:off x="6379513" y="975360"/>
            <a:ext cx="5639767" cy="2021840"/>
          </a:xfrm>
          <a:prstGeom prst="rect">
            <a:avLst/>
          </a:prstGeom>
        </p:spPr>
      </p:pic>
      <p:pic>
        <p:nvPicPr>
          <p:cNvPr id="4" name="Picture 3" descr="A diagram of a machine learning and analytics&#10;&#10;Description automatically generated">
            <a:extLst>
              <a:ext uri="{FF2B5EF4-FFF2-40B4-BE49-F238E27FC236}">
                <a16:creationId xmlns:a16="http://schemas.microsoft.com/office/drawing/2014/main" id="{921A2064-E17C-180F-BCCA-D384C4EEA8E8}"/>
              </a:ext>
            </a:extLst>
          </p:cNvPr>
          <p:cNvPicPr>
            <a:picLocks noChangeAspect="1"/>
          </p:cNvPicPr>
          <p:nvPr/>
        </p:nvPicPr>
        <p:blipFill rotWithShape="1">
          <a:blip r:embed="rId3"/>
          <a:srcRect r="4018" b="1"/>
          <a:stretch/>
        </p:blipFill>
        <p:spPr>
          <a:xfrm>
            <a:off x="6570501" y="3561080"/>
            <a:ext cx="5487612" cy="3144520"/>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5984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a:xfrm>
            <a:off x="838201" y="365207"/>
            <a:ext cx="10515600" cy="1325528"/>
          </a:xfrm>
        </p:spPr>
        <p:txBody>
          <a:bodyPr>
            <a:normAutofit/>
          </a:bodyPr>
          <a:lstStyle/>
          <a:p>
            <a:r>
              <a:rPr lang="en-US" sz="3663" b="1" dirty="0">
                <a:solidFill>
                  <a:srgbClr val="46B0FA"/>
                </a:solidFill>
                <a:latin typeface="Arial"/>
                <a:cs typeface="Arial"/>
              </a:rPr>
              <a:t>What is Data Division?</a:t>
            </a:r>
            <a:endParaRPr lang="en-US" sz="3663" dirty="0"/>
          </a:p>
        </p:txBody>
      </p:sp>
      <p:sp>
        <p:nvSpPr>
          <p:cNvPr id="8" name="Slide Number Placeholder 7"/>
          <p:cNvSpPr>
            <a:spLocks noGrp="1"/>
          </p:cNvSpPr>
          <p:nvPr>
            <p:ph type="sldNum" sz="quarter" idx="12"/>
          </p:nvPr>
        </p:nvSpPr>
        <p:spPr/>
        <p:txBody>
          <a:bodyPr/>
          <a:lstStyle/>
          <a:p>
            <a:fld id="{1B2A20A6-2C11-4CB1-9193-A0D80FC8463A}" type="slidenum">
              <a:rPr lang="en-IN" smtClean="0"/>
              <a:t>50</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graphicFrame>
        <p:nvGraphicFramePr>
          <p:cNvPr id="2" name="Content Placeholder 1">
            <a:extLst>
              <a:ext uri="{FF2B5EF4-FFF2-40B4-BE49-F238E27FC236}">
                <a16:creationId xmlns:a16="http://schemas.microsoft.com/office/drawing/2014/main" id="{EA90C666-AAB1-92D0-13C4-3F40DA9E11C9}"/>
              </a:ext>
            </a:extLst>
          </p:cNvPr>
          <p:cNvGraphicFramePr>
            <a:graphicFrameLocks noGrp="1"/>
          </p:cNvGraphicFramePr>
          <p:nvPr>
            <p:ph idx="1"/>
          </p:nvPr>
        </p:nvGraphicFramePr>
        <p:xfrm>
          <a:off x="1045377" y="1690735"/>
          <a:ext cx="10515600" cy="3864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1923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a:xfrm>
            <a:off x="838201" y="365207"/>
            <a:ext cx="10515600" cy="1325528"/>
          </a:xfrm>
        </p:spPr>
        <p:txBody>
          <a:bodyPr vert="horz" lIns="83742" tIns="41871" rIns="83742" bIns="41871" rtlCol="0" anchor="ctr">
            <a:normAutofit/>
          </a:bodyPr>
          <a:lstStyle/>
          <a:p>
            <a:r>
              <a:rPr lang="en-US" sz="3663" b="1" dirty="0">
                <a:solidFill>
                  <a:srgbClr val="46B0FA"/>
                </a:solidFill>
                <a:latin typeface="Arial"/>
                <a:cs typeface="Arial"/>
              </a:rPr>
              <a:t>What happens in Data Division?</a:t>
            </a:r>
          </a:p>
        </p:txBody>
      </p:sp>
      <p:sp>
        <p:nvSpPr>
          <p:cNvPr id="7" name="Content Placeholder 6">
            <a:extLst>
              <a:ext uri="{FF2B5EF4-FFF2-40B4-BE49-F238E27FC236}">
                <a16:creationId xmlns:a16="http://schemas.microsoft.com/office/drawing/2014/main" id="{FC9C35F6-AF3D-132E-E1DD-366C76B6F5FD}"/>
              </a:ext>
            </a:extLst>
          </p:cNvPr>
          <p:cNvSpPr>
            <a:spLocks noGrp="1"/>
          </p:cNvSpPr>
          <p:nvPr>
            <p:ph sz="half" idx="1"/>
          </p:nvPr>
        </p:nvSpPr>
        <p:spPr>
          <a:xfrm>
            <a:off x="838201" y="2005052"/>
            <a:ext cx="2577155" cy="3636595"/>
          </a:xfrm>
        </p:spPr>
        <p:txBody>
          <a:bodyPr>
            <a:normAutofit/>
          </a:bodyPr>
          <a:lstStyle/>
          <a:p>
            <a:pPr marL="0" indent="0" algn="just">
              <a:buNone/>
            </a:pPr>
            <a:r>
              <a:rPr lang="en-US" sz="2198" b="1" u="sng" dirty="0"/>
              <a:t>UNDERSTAND YOUR DATA</a:t>
            </a:r>
          </a:p>
          <a:p>
            <a:pPr marL="0" indent="0" algn="just">
              <a:buNone/>
            </a:pPr>
            <a:r>
              <a:rPr lang="en-US" sz="2198" dirty="0"/>
              <a:t>Let’s say we have a classification dataset with 5 features (Independent variables- X) and a class (dependent variable- y)</a:t>
            </a:r>
          </a:p>
        </p:txBody>
      </p:sp>
      <p:pic>
        <p:nvPicPr>
          <p:cNvPr id="4" name="Picture 3" descr="A screen shot of a graph&#10;&#10;Description automatically generated">
            <a:extLst>
              <a:ext uri="{FF2B5EF4-FFF2-40B4-BE49-F238E27FC236}">
                <a16:creationId xmlns:a16="http://schemas.microsoft.com/office/drawing/2014/main" id="{E4F4C7A2-CCE3-6B89-E712-039756863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651" y="1419968"/>
            <a:ext cx="8790350" cy="4351222"/>
          </a:xfrm>
          <a:prstGeom prst="rect">
            <a:avLst/>
          </a:prstGeom>
          <a:noFill/>
        </p:spPr>
      </p:pic>
      <p:sp>
        <p:nvSpPr>
          <p:cNvPr id="8" name="Slide Number Placeholder 7"/>
          <p:cNvSpPr>
            <a:spLocks noGrp="1"/>
          </p:cNvSpPr>
          <p:nvPr>
            <p:ph type="sldNum" sz="quarter" idx="12"/>
          </p:nvPr>
        </p:nvSpPr>
        <p:spPr>
          <a:xfrm>
            <a:off x="8610601" y="6356275"/>
            <a:ext cx="2743200" cy="365115"/>
          </a:xfrm>
        </p:spPr>
        <p:txBody>
          <a:bodyPr anchor="ctr">
            <a:normAutofit lnSpcReduction="10000"/>
          </a:bodyPr>
          <a:lstStyle/>
          <a:p>
            <a:pPr>
              <a:spcAft>
                <a:spcPts val="549"/>
              </a:spcAft>
            </a:pPr>
            <a:fld id="{1B2A20A6-2C11-4CB1-9193-A0D80FC8463A}" type="slidenum">
              <a:rPr lang="en-IN" smtClean="0"/>
              <a:pPr>
                <a:spcAft>
                  <a:spcPts val="549"/>
                </a:spcAft>
              </a:pPr>
              <a:t>51</a:t>
            </a:fld>
            <a:endParaRPr lang="en-IN"/>
          </a:p>
        </p:txBody>
      </p:sp>
      <p:sp>
        <p:nvSpPr>
          <p:cNvPr id="2" name="TextBox 1">
            <a:extLst>
              <a:ext uri="{FF2B5EF4-FFF2-40B4-BE49-F238E27FC236}">
                <a16:creationId xmlns:a16="http://schemas.microsoft.com/office/drawing/2014/main" id="{1990F932-B36B-2750-2AB8-665086846E4A}"/>
              </a:ext>
            </a:extLst>
          </p:cNvPr>
          <p:cNvSpPr txBox="1"/>
          <p:nvPr/>
        </p:nvSpPr>
        <p:spPr>
          <a:xfrm>
            <a:off x="1387451" y="6210227"/>
            <a:ext cx="8247277" cy="656205"/>
          </a:xfrm>
          <a:prstGeom prst="rect">
            <a:avLst/>
          </a:prstGeom>
          <a:noFill/>
          <a:ln>
            <a:noFill/>
            <a:prstDash val="dash"/>
          </a:ln>
        </p:spPr>
        <p:txBody>
          <a:bodyPr wrap="square" rtlCol="0">
            <a:spAutoFit/>
          </a:bodyPr>
          <a:lstStyle/>
          <a:p>
            <a:r>
              <a:rPr lang="en-US" sz="1832" dirty="0"/>
              <a:t>Note: This division can be 70:30, 80:20 or 90:10, depending upon the data and requirements of the experiment.</a:t>
            </a:r>
          </a:p>
        </p:txBody>
      </p:sp>
    </p:spTree>
    <p:extLst>
      <p:ext uri="{BB962C8B-B14F-4D97-AF65-F5344CB8AC3E}">
        <p14:creationId xmlns:p14="http://schemas.microsoft.com/office/powerpoint/2010/main" val="2726029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p:txBody>
          <a:bodyPr>
            <a:normAutofit fontScale="90000"/>
          </a:bodyPr>
          <a:lstStyle/>
          <a:p>
            <a:br>
              <a:rPr lang="en-US" sz="3663" dirty="0"/>
            </a:br>
            <a:r>
              <a:rPr lang="en-US" sz="3663" dirty="0"/>
              <a:t>	</a:t>
            </a:r>
            <a:r>
              <a:rPr lang="en-US" sz="3663" b="1" dirty="0">
                <a:solidFill>
                  <a:srgbClr val="46B0FA"/>
                </a:solidFill>
                <a:latin typeface="Arial"/>
                <a:cs typeface="Arial"/>
              </a:rPr>
              <a:t>What happens in Data Division?</a:t>
            </a:r>
            <a:endParaRPr lang="en-US" sz="3663" dirty="0"/>
          </a:p>
        </p:txBody>
      </p:sp>
      <p:sp>
        <p:nvSpPr>
          <p:cNvPr id="8" name="Slide Number Placeholder 7"/>
          <p:cNvSpPr>
            <a:spLocks noGrp="1"/>
          </p:cNvSpPr>
          <p:nvPr>
            <p:ph type="sldNum" sz="quarter" idx="12"/>
          </p:nvPr>
        </p:nvSpPr>
        <p:spPr/>
        <p:txBody>
          <a:bodyPr/>
          <a:lstStyle/>
          <a:p>
            <a:endParaRPr lang="en-IN" dirty="0"/>
          </a:p>
          <a:p>
            <a:endParaRPr lang="en-IN" dirty="0"/>
          </a:p>
          <a:p>
            <a:endParaRPr lang="en-IN" dirty="0"/>
          </a:p>
        </p:txBody>
      </p:sp>
      <p:sp>
        <p:nvSpPr>
          <p:cNvPr id="27" name="TextBox 26">
            <a:extLst>
              <a:ext uri="{FF2B5EF4-FFF2-40B4-BE49-F238E27FC236}">
                <a16:creationId xmlns:a16="http://schemas.microsoft.com/office/drawing/2014/main" id="{166926A0-B5F5-571D-1830-A27603363003}"/>
              </a:ext>
            </a:extLst>
          </p:cNvPr>
          <p:cNvSpPr txBox="1"/>
          <p:nvPr/>
        </p:nvSpPr>
        <p:spPr>
          <a:xfrm>
            <a:off x="1387451" y="6210226"/>
            <a:ext cx="8247277" cy="374270"/>
          </a:xfrm>
          <a:prstGeom prst="rect">
            <a:avLst/>
          </a:prstGeom>
          <a:noFill/>
          <a:ln>
            <a:noFill/>
            <a:prstDash val="dash"/>
          </a:ln>
        </p:spPr>
        <p:txBody>
          <a:bodyPr wrap="square" rtlCol="0">
            <a:spAutoFit/>
          </a:bodyPr>
          <a:lstStyle/>
          <a:p>
            <a:pPr algn="ctr"/>
            <a:r>
              <a:rPr lang="en-US" sz="1832" dirty="0"/>
              <a:t>Note: Variables used as per Python’s most-popular ML library </a:t>
            </a:r>
            <a:r>
              <a:rPr lang="en-US" sz="1832" dirty="0" err="1"/>
              <a:t>Scitkit</a:t>
            </a:r>
            <a:r>
              <a:rPr lang="en-US" sz="1832" dirty="0"/>
              <a:t> </a:t>
            </a:r>
            <a:r>
              <a:rPr lang="en-US" sz="1832" dirty="0" err="1"/>
              <a:t>Learn’s</a:t>
            </a:r>
            <a:r>
              <a:rPr lang="en-US" sz="1832" dirty="0"/>
              <a:t> usage.</a:t>
            </a:r>
          </a:p>
        </p:txBody>
      </p:sp>
      <p:pic>
        <p:nvPicPr>
          <p:cNvPr id="7" name="Picture 6" descr="A graph with numbers and lines&#10;&#10;Description automatically generated with medium confidence">
            <a:extLst>
              <a:ext uri="{FF2B5EF4-FFF2-40B4-BE49-F238E27FC236}">
                <a16:creationId xmlns:a16="http://schemas.microsoft.com/office/drawing/2014/main" id="{BF3AD0C9-A5B0-B48B-3291-A8D856904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250" y="1690735"/>
            <a:ext cx="8006787" cy="3609257"/>
          </a:xfrm>
          <a:prstGeom prst="rect">
            <a:avLst/>
          </a:prstGeom>
        </p:spPr>
      </p:pic>
      <p:pic>
        <p:nvPicPr>
          <p:cNvPr id="3" name="Picture 2" descr="A diagram of data processing&#10;&#10;Description automatically generated">
            <a:extLst>
              <a:ext uri="{FF2B5EF4-FFF2-40B4-BE49-F238E27FC236}">
                <a16:creationId xmlns:a16="http://schemas.microsoft.com/office/drawing/2014/main" id="{3ED55741-B009-F8B7-9A89-29DB651BE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027" y="586379"/>
            <a:ext cx="3632974" cy="5006683"/>
          </a:xfrm>
          <a:prstGeom prst="rect">
            <a:avLst/>
          </a:prstGeom>
        </p:spPr>
      </p:pic>
    </p:spTree>
    <p:extLst>
      <p:ext uri="{BB962C8B-B14F-4D97-AF65-F5344CB8AC3E}">
        <p14:creationId xmlns:p14="http://schemas.microsoft.com/office/powerpoint/2010/main" val="2022488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p:txBody>
          <a:bodyPr>
            <a:normAutofit fontScale="90000"/>
          </a:bodyPr>
          <a:lstStyle/>
          <a:p>
            <a:br>
              <a:rPr lang="en-US" sz="3663" b="1" dirty="0">
                <a:solidFill>
                  <a:srgbClr val="46B0FA"/>
                </a:solidFill>
                <a:latin typeface="Arial"/>
                <a:cs typeface="Arial"/>
              </a:rPr>
            </a:br>
            <a:r>
              <a:rPr lang="en-US" sz="3663" b="1" dirty="0">
                <a:solidFill>
                  <a:srgbClr val="46B0FA"/>
                </a:solidFill>
                <a:latin typeface="Arial"/>
                <a:cs typeface="Arial"/>
              </a:rPr>
              <a:t>	What happens in Data Division?</a:t>
            </a:r>
            <a:endParaRPr lang="en-US" sz="3663" dirty="0"/>
          </a:p>
        </p:txBody>
      </p:sp>
      <p:graphicFrame>
        <p:nvGraphicFramePr>
          <p:cNvPr id="2" name="Content Placeholder 1">
            <a:extLst>
              <a:ext uri="{FF2B5EF4-FFF2-40B4-BE49-F238E27FC236}">
                <a16:creationId xmlns:a16="http://schemas.microsoft.com/office/drawing/2014/main" id="{A3D5D9AB-6796-4C55-D74D-EC6B8FB9A242}"/>
              </a:ext>
            </a:extLst>
          </p:cNvPr>
          <p:cNvGraphicFramePr>
            <a:graphicFrameLocks noGrp="1"/>
          </p:cNvGraphicFramePr>
          <p:nvPr>
            <p:ph idx="1"/>
          </p:nvPr>
        </p:nvGraphicFramePr>
        <p:xfrm>
          <a:off x="838200" y="1375047"/>
          <a:ext cx="10515600" cy="469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p:cNvSpPr>
            <a:spLocks noGrp="1"/>
          </p:cNvSpPr>
          <p:nvPr>
            <p:ph type="sldNum" sz="quarter" idx="12"/>
          </p:nvPr>
        </p:nvSpPr>
        <p:spPr/>
        <p:txBody>
          <a:bodyPr/>
          <a:lstStyle/>
          <a:p>
            <a:r>
              <a:rPr lang="en-IN" dirty="0"/>
              <a:t>	</a:t>
            </a:r>
          </a:p>
        </p:txBody>
      </p:sp>
    </p:spTree>
    <p:extLst>
      <p:ext uri="{BB962C8B-B14F-4D97-AF65-F5344CB8AC3E}">
        <p14:creationId xmlns:p14="http://schemas.microsoft.com/office/powerpoint/2010/main" val="3339049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C209-1802-05B8-9AAB-94182BF8A8C2}"/>
              </a:ext>
            </a:extLst>
          </p:cNvPr>
          <p:cNvSpPr>
            <a:spLocks noGrp="1"/>
          </p:cNvSpPr>
          <p:nvPr>
            <p:ph type="title"/>
          </p:nvPr>
        </p:nvSpPr>
        <p:spPr>
          <a:xfrm>
            <a:off x="838201" y="386679"/>
            <a:ext cx="10515600" cy="1325528"/>
          </a:xfrm>
        </p:spPr>
        <p:txBody>
          <a:bodyPr>
            <a:normAutofit/>
          </a:bodyPr>
          <a:lstStyle/>
          <a:p>
            <a:r>
              <a:rPr lang="en-US" sz="3663" b="1" dirty="0">
                <a:solidFill>
                  <a:srgbClr val="46B0FA"/>
                </a:solidFill>
                <a:latin typeface="Arial"/>
                <a:cs typeface="Arial"/>
              </a:rPr>
              <a:t>Why do we need Data Division?</a:t>
            </a:r>
            <a:endParaRPr lang="en-US" sz="3663" dirty="0"/>
          </a:p>
        </p:txBody>
      </p:sp>
      <p:sp>
        <p:nvSpPr>
          <p:cNvPr id="4" name="Content Placeholder 3">
            <a:extLst>
              <a:ext uri="{FF2B5EF4-FFF2-40B4-BE49-F238E27FC236}">
                <a16:creationId xmlns:a16="http://schemas.microsoft.com/office/drawing/2014/main" id="{4CAADF50-954A-5618-DFCA-37C8F13E8EEA}"/>
              </a:ext>
            </a:extLst>
          </p:cNvPr>
          <p:cNvSpPr>
            <a:spLocks noGrp="1"/>
          </p:cNvSpPr>
          <p:nvPr>
            <p:ph idx="1"/>
          </p:nvPr>
        </p:nvSpPr>
        <p:spPr>
          <a:xfrm>
            <a:off x="838201" y="1712207"/>
            <a:ext cx="10515600" cy="4464684"/>
          </a:xfrm>
        </p:spPr>
        <p:txBody>
          <a:bodyPr>
            <a:normAutofit/>
          </a:bodyPr>
          <a:lstStyle/>
          <a:p>
            <a:pPr marL="0" indent="0" algn="ctr">
              <a:lnSpc>
                <a:spcPct val="150000"/>
              </a:lnSpc>
              <a:buNone/>
            </a:pPr>
            <a:r>
              <a:rPr lang="en-US" sz="2198" dirty="0">
                <a:highlight>
                  <a:srgbClr val="FFFFFF"/>
                </a:highlight>
              </a:rPr>
              <a:t>To avoid </a:t>
            </a:r>
            <a:r>
              <a:rPr lang="en-US" sz="2198" i="1" u="sng" dirty="0">
                <a:highlight>
                  <a:srgbClr val="FFFFFF"/>
                </a:highlight>
              </a:rPr>
              <a:t>overfitting</a:t>
            </a:r>
            <a:r>
              <a:rPr lang="en-US" sz="2198" i="1" dirty="0">
                <a:highlight>
                  <a:srgbClr val="FFFFFF"/>
                </a:highlight>
              </a:rPr>
              <a:t> </a:t>
            </a:r>
            <a:r>
              <a:rPr lang="en-US" sz="2198" dirty="0">
                <a:highlight>
                  <a:srgbClr val="FFFFFF"/>
                </a:highlight>
              </a:rPr>
              <a:t>in machine learning models. </a:t>
            </a:r>
          </a:p>
          <a:p>
            <a:pPr marL="0" indent="0" algn="ctr">
              <a:lnSpc>
                <a:spcPct val="150000"/>
              </a:lnSpc>
              <a:buNone/>
            </a:pPr>
            <a:endParaRPr lang="en-US" sz="2198" dirty="0">
              <a:highlight>
                <a:srgbClr val="FFFFFF"/>
              </a:highlight>
            </a:endParaRPr>
          </a:p>
          <a:p>
            <a:pPr marL="0" indent="0">
              <a:lnSpc>
                <a:spcPct val="150000"/>
              </a:lnSpc>
              <a:buNone/>
            </a:pPr>
            <a:r>
              <a:rPr lang="en-US" sz="2198" b="1" dirty="0"/>
              <a:t>What is Overfitting?</a:t>
            </a:r>
          </a:p>
          <a:p>
            <a:pPr marL="0" indent="0" algn="just">
              <a:lnSpc>
                <a:spcPct val="150000"/>
              </a:lnSpc>
              <a:buNone/>
            </a:pPr>
            <a:r>
              <a:rPr lang="en-US" sz="2198" dirty="0">
                <a:highlight>
                  <a:srgbClr val="FFFFFF"/>
                </a:highlight>
              </a:rPr>
              <a:t>That is an instance where a machine learning model fits its training data too well and fails to reliably fit additional data.</a:t>
            </a:r>
            <a:endParaRPr lang="en-US" sz="2198" dirty="0"/>
          </a:p>
        </p:txBody>
      </p:sp>
      <p:sp>
        <p:nvSpPr>
          <p:cNvPr id="8" name="Slide Number Placeholder 7"/>
          <p:cNvSpPr>
            <a:spLocks noGrp="1"/>
          </p:cNvSpPr>
          <p:nvPr>
            <p:ph type="sldNum" sz="quarter" idx="12"/>
          </p:nvPr>
        </p:nvSpPr>
        <p:spPr/>
        <p:txBody>
          <a:bodyPr/>
          <a:lstStyle/>
          <a:p>
            <a:fld id="{1B2A20A6-2C11-4CB1-9193-A0D80FC8463A}" type="slidenum">
              <a:rPr lang="en-IN" smtClean="0"/>
              <a:t>54</a:t>
            </a:fld>
            <a:endParaRPr lang="en-IN" dirty="0"/>
          </a:p>
        </p:txBody>
      </p:sp>
    </p:spTree>
    <p:extLst>
      <p:ext uri="{BB962C8B-B14F-4D97-AF65-F5344CB8AC3E}">
        <p14:creationId xmlns:p14="http://schemas.microsoft.com/office/powerpoint/2010/main" val="1243069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C209-1802-05B8-9AAB-94182BF8A8C2}"/>
              </a:ext>
            </a:extLst>
          </p:cNvPr>
          <p:cNvSpPr>
            <a:spLocks noGrp="1"/>
          </p:cNvSpPr>
          <p:nvPr>
            <p:ph type="title"/>
          </p:nvPr>
        </p:nvSpPr>
        <p:spPr>
          <a:xfrm>
            <a:off x="838201" y="386679"/>
            <a:ext cx="10515600" cy="1325528"/>
          </a:xfrm>
        </p:spPr>
        <p:txBody>
          <a:bodyPr>
            <a:normAutofit/>
          </a:bodyPr>
          <a:lstStyle/>
          <a:p>
            <a:r>
              <a:rPr lang="en-US" sz="3663" b="1" dirty="0">
                <a:solidFill>
                  <a:srgbClr val="46B0FA"/>
                </a:solidFill>
                <a:latin typeface="Arial"/>
                <a:cs typeface="Arial"/>
              </a:rPr>
              <a:t>Components of Data Division</a:t>
            </a:r>
            <a:endParaRPr lang="en-US" sz="3663" dirty="0"/>
          </a:p>
        </p:txBody>
      </p:sp>
      <p:sp>
        <p:nvSpPr>
          <p:cNvPr id="4" name="Content Placeholder 3">
            <a:extLst>
              <a:ext uri="{FF2B5EF4-FFF2-40B4-BE49-F238E27FC236}">
                <a16:creationId xmlns:a16="http://schemas.microsoft.com/office/drawing/2014/main" id="{4CAADF50-954A-5618-DFCA-37C8F13E8EEA}"/>
              </a:ext>
            </a:extLst>
          </p:cNvPr>
          <p:cNvSpPr>
            <a:spLocks noGrp="1"/>
          </p:cNvSpPr>
          <p:nvPr>
            <p:ph idx="1"/>
          </p:nvPr>
        </p:nvSpPr>
        <p:spPr>
          <a:xfrm>
            <a:off x="838200" y="1463596"/>
            <a:ext cx="10515600" cy="1325528"/>
          </a:xfrm>
        </p:spPr>
        <p:txBody>
          <a:bodyPr>
            <a:normAutofit/>
          </a:bodyPr>
          <a:lstStyle/>
          <a:p>
            <a:pPr marL="0" indent="0" algn="just">
              <a:lnSpc>
                <a:spcPct val="150000"/>
              </a:lnSpc>
              <a:buNone/>
            </a:pPr>
            <a:r>
              <a:rPr lang="en-US" sz="2198" dirty="0">
                <a:highlight>
                  <a:srgbClr val="FFFFFF"/>
                </a:highlight>
                <a:latin typeface="Arial" panose="020B0604020202020204" pitchFamily="34" charset="0"/>
              </a:rPr>
              <a:t>The three sets commonly used are the training set, the dev set and the testing set:</a:t>
            </a:r>
          </a:p>
          <a:p>
            <a:pPr marL="0" indent="0" algn="just">
              <a:lnSpc>
                <a:spcPct val="150000"/>
              </a:lnSpc>
              <a:buNone/>
            </a:pPr>
            <a:r>
              <a:rPr lang="en-US" sz="2198" b="1" dirty="0">
                <a:highlight>
                  <a:srgbClr val="FFFF00"/>
                </a:highlight>
                <a:latin typeface="Arial" panose="020B0604020202020204" pitchFamily="34" charset="0"/>
              </a:rPr>
              <a:t>The Training set:</a:t>
            </a:r>
            <a:r>
              <a:rPr lang="en-US" sz="2198" b="1" dirty="0">
                <a:latin typeface="Arial" panose="020B0604020202020204" pitchFamily="34" charset="0"/>
              </a:rPr>
              <a:t> </a:t>
            </a:r>
          </a:p>
        </p:txBody>
      </p:sp>
      <p:sp>
        <p:nvSpPr>
          <p:cNvPr id="8" name="Slide Number Placeholder 7"/>
          <p:cNvSpPr>
            <a:spLocks noGrp="1"/>
          </p:cNvSpPr>
          <p:nvPr>
            <p:ph type="sldNum" sz="quarter" idx="12"/>
          </p:nvPr>
        </p:nvSpPr>
        <p:spPr/>
        <p:txBody>
          <a:bodyPr/>
          <a:lstStyle/>
          <a:p>
            <a:fld id="{1B2A20A6-2C11-4CB1-9193-A0D80FC8463A}" type="slidenum">
              <a:rPr lang="en-IN" smtClean="0"/>
              <a:t>55</a:t>
            </a:fld>
            <a:endParaRPr lang="en-IN" dirty="0"/>
          </a:p>
        </p:txBody>
      </p:sp>
      <p:graphicFrame>
        <p:nvGraphicFramePr>
          <p:cNvPr id="6" name="Diagram 5">
            <a:extLst>
              <a:ext uri="{FF2B5EF4-FFF2-40B4-BE49-F238E27FC236}">
                <a16:creationId xmlns:a16="http://schemas.microsoft.com/office/drawing/2014/main" id="{54CA600B-79C4-5940-7FD4-7C4A7AC418DB}"/>
              </a:ext>
            </a:extLst>
          </p:cNvPr>
          <p:cNvGraphicFramePr/>
          <p:nvPr/>
        </p:nvGraphicFramePr>
        <p:xfrm>
          <a:off x="982345" y="2670447"/>
          <a:ext cx="10371455" cy="3065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8482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D41E-93F4-1AE5-BA30-19B06849580C}"/>
              </a:ext>
            </a:extLst>
          </p:cNvPr>
          <p:cNvSpPr>
            <a:spLocks noGrp="1"/>
          </p:cNvSpPr>
          <p:nvPr>
            <p:ph type="title"/>
          </p:nvPr>
        </p:nvSpPr>
        <p:spPr/>
        <p:txBody>
          <a:bodyPr>
            <a:normAutofit fontScale="90000"/>
          </a:bodyPr>
          <a:lstStyle/>
          <a:p>
            <a:br>
              <a:rPr lang="en-US" sz="3663" b="1" dirty="0">
                <a:solidFill>
                  <a:srgbClr val="46B0FA"/>
                </a:solidFill>
                <a:latin typeface="Arial"/>
                <a:cs typeface="Arial"/>
              </a:rPr>
            </a:br>
            <a:r>
              <a:rPr lang="en-US" sz="3663" b="1" dirty="0">
                <a:solidFill>
                  <a:srgbClr val="46B0FA"/>
                </a:solidFill>
                <a:latin typeface="Arial"/>
                <a:cs typeface="Arial"/>
              </a:rPr>
              <a:t>	Components of Data Division</a:t>
            </a:r>
            <a:endParaRPr lang="en-US" sz="3663" dirty="0"/>
          </a:p>
        </p:txBody>
      </p:sp>
      <p:sp>
        <p:nvSpPr>
          <p:cNvPr id="3" name="Content Placeholder 2">
            <a:extLst>
              <a:ext uri="{FF2B5EF4-FFF2-40B4-BE49-F238E27FC236}">
                <a16:creationId xmlns:a16="http://schemas.microsoft.com/office/drawing/2014/main" id="{02843A9C-B41D-A568-6F21-746EFBBF88A6}"/>
              </a:ext>
            </a:extLst>
          </p:cNvPr>
          <p:cNvSpPr>
            <a:spLocks noGrp="1"/>
          </p:cNvSpPr>
          <p:nvPr>
            <p:ph idx="1"/>
          </p:nvPr>
        </p:nvSpPr>
        <p:spPr>
          <a:xfrm>
            <a:off x="838200" y="1358834"/>
            <a:ext cx="10515600" cy="818903"/>
          </a:xfrm>
        </p:spPr>
        <p:txBody>
          <a:bodyPr>
            <a:normAutofit/>
          </a:bodyPr>
          <a:lstStyle/>
          <a:p>
            <a:pPr marL="0" indent="0" algn="just">
              <a:lnSpc>
                <a:spcPct val="150000"/>
              </a:lnSpc>
              <a:buNone/>
            </a:pPr>
            <a:r>
              <a:rPr lang="en-US" sz="2198" b="1" dirty="0">
                <a:highlight>
                  <a:srgbClr val="FFFF00"/>
                </a:highlight>
                <a:latin typeface="Arial" panose="020B0604020202020204" pitchFamily="34" charset="0"/>
              </a:rPr>
              <a:t>The Development (or dev) set</a:t>
            </a:r>
            <a:endParaRPr lang="en-US" sz="2198" b="1" dirty="0">
              <a:latin typeface="Arial" panose="020B0604020202020204" pitchFamily="34" charset="0"/>
            </a:endParaRPr>
          </a:p>
        </p:txBody>
      </p:sp>
      <p:sp>
        <p:nvSpPr>
          <p:cNvPr id="4" name="Slide Number Placeholder 3">
            <a:extLst>
              <a:ext uri="{FF2B5EF4-FFF2-40B4-BE49-F238E27FC236}">
                <a16:creationId xmlns:a16="http://schemas.microsoft.com/office/drawing/2014/main" id="{21B8ADEF-FBFA-64D2-BED3-0AEC421B0636}"/>
              </a:ext>
            </a:extLst>
          </p:cNvPr>
          <p:cNvSpPr>
            <a:spLocks noGrp="1"/>
          </p:cNvSpPr>
          <p:nvPr>
            <p:ph type="sldNum" sz="quarter" idx="12"/>
          </p:nvPr>
        </p:nvSpPr>
        <p:spPr/>
        <p:txBody>
          <a:bodyPr/>
          <a:lstStyle/>
          <a:p>
            <a:fld id="{1B2A20A6-2C11-4CB1-9193-A0D80FC8463A}" type="slidenum">
              <a:rPr lang="en-IN" smtClean="0"/>
              <a:t>56</a:t>
            </a:fld>
            <a:endParaRPr lang="en-IN" dirty="0"/>
          </a:p>
        </p:txBody>
      </p:sp>
      <p:graphicFrame>
        <p:nvGraphicFramePr>
          <p:cNvPr id="7" name="Diagram 6">
            <a:extLst>
              <a:ext uri="{FF2B5EF4-FFF2-40B4-BE49-F238E27FC236}">
                <a16:creationId xmlns:a16="http://schemas.microsoft.com/office/drawing/2014/main" id="{A7C35319-0994-6E67-2D2B-BC403ACC1871}"/>
              </a:ext>
            </a:extLst>
          </p:cNvPr>
          <p:cNvGraphicFramePr/>
          <p:nvPr/>
        </p:nvGraphicFramePr>
        <p:xfrm>
          <a:off x="838201" y="2091290"/>
          <a:ext cx="10724054" cy="3777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6052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C8C5-C45E-CEAF-C076-8C21A430BC0B}"/>
              </a:ext>
            </a:extLst>
          </p:cNvPr>
          <p:cNvSpPr>
            <a:spLocks noGrp="1"/>
          </p:cNvSpPr>
          <p:nvPr>
            <p:ph type="title"/>
          </p:nvPr>
        </p:nvSpPr>
        <p:spPr/>
        <p:txBody>
          <a:bodyPr>
            <a:normAutofit fontScale="90000"/>
          </a:bodyPr>
          <a:lstStyle/>
          <a:p>
            <a:r>
              <a:rPr lang="en-US" sz="3663" b="1" dirty="0">
                <a:solidFill>
                  <a:srgbClr val="46B0FA"/>
                </a:solidFill>
                <a:latin typeface="Arial"/>
                <a:cs typeface="Arial"/>
              </a:rPr>
              <a:t>	</a:t>
            </a:r>
            <a:br>
              <a:rPr lang="en-US" sz="3663" b="1" dirty="0">
                <a:solidFill>
                  <a:srgbClr val="46B0FA"/>
                </a:solidFill>
                <a:latin typeface="Arial"/>
                <a:cs typeface="Arial"/>
              </a:rPr>
            </a:br>
            <a:r>
              <a:rPr lang="en-US" sz="3663" b="1" dirty="0">
                <a:solidFill>
                  <a:srgbClr val="46B0FA"/>
                </a:solidFill>
                <a:latin typeface="Arial"/>
                <a:cs typeface="Arial"/>
              </a:rPr>
              <a:t>	Components of Data Division</a:t>
            </a:r>
            <a:endParaRPr lang="en-US" sz="3663" dirty="0"/>
          </a:p>
        </p:txBody>
      </p:sp>
      <p:sp>
        <p:nvSpPr>
          <p:cNvPr id="3" name="Content Placeholder 2">
            <a:extLst>
              <a:ext uri="{FF2B5EF4-FFF2-40B4-BE49-F238E27FC236}">
                <a16:creationId xmlns:a16="http://schemas.microsoft.com/office/drawing/2014/main" id="{A8C5CF69-6C94-DB63-F42C-52470419B8EC}"/>
              </a:ext>
            </a:extLst>
          </p:cNvPr>
          <p:cNvSpPr>
            <a:spLocks noGrp="1"/>
          </p:cNvSpPr>
          <p:nvPr>
            <p:ph idx="1"/>
          </p:nvPr>
        </p:nvSpPr>
        <p:spPr>
          <a:xfrm>
            <a:off x="838200" y="1418760"/>
            <a:ext cx="10515600" cy="564691"/>
          </a:xfrm>
        </p:spPr>
        <p:txBody>
          <a:bodyPr>
            <a:normAutofit/>
          </a:bodyPr>
          <a:lstStyle/>
          <a:p>
            <a:pPr marL="0" indent="0" algn="just">
              <a:buNone/>
            </a:pPr>
            <a:r>
              <a:rPr lang="en-US" sz="2198" b="1" dirty="0">
                <a:highlight>
                  <a:srgbClr val="FFFF00"/>
                </a:highlight>
                <a:latin typeface="Arial" panose="020B0604020202020204" pitchFamily="34" charset="0"/>
                <a:cs typeface="Arial" panose="020B0604020202020204" pitchFamily="34" charset="0"/>
              </a:rPr>
              <a:t>Test Set</a:t>
            </a:r>
          </a:p>
        </p:txBody>
      </p:sp>
      <p:sp>
        <p:nvSpPr>
          <p:cNvPr id="4" name="Slide Number Placeholder 3">
            <a:extLst>
              <a:ext uri="{FF2B5EF4-FFF2-40B4-BE49-F238E27FC236}">
                <a16:creationId xmlns:a16="http://schemas.microsoft.com/office/drawing/2014/main" id="{FBD0A6A7-6E39-28DB-F823-10B996BC7F89}"/>
              </a:ext>
            </a:extLst>
          </p:cNvPr>
          <p:cNvSpPr>
            <a:spLocks noGrp="1"/>
          </p:cNvSpPr>
          <p:nvPr>
            <p:ph type="sldNum" sz="quarter" idx="12"/>
          </p:nvPr>
        </p:nvSpPr>
        <p:spPr/>
        <p:txBody>
          <a:bodyPr/>
          <a:lstStyle/>
          <a:p>
            <a:fld id="{1B2A20A6-2C11-4CB1-9193-A0D80FC8463A}" type="slidenum">
              <a:rPr lang="en-IN" smtClean="0"/>
              <a:t>57</a:t>
            </a:fld>
            <a:endParaRPr lang="en-IN" dirty="0"/>
          </a:p>
        </p:txBody>
      </p:sp>
      <p:graphicFrame>
        <p:nvGraphicFramePr>
          <p:cNvPr id="7" name="Diagram 6">
            <a:extLst>
              <a:ext uri="{FF2B5EF4-FFF2-40B4-BE49-F238E27FC236}">
                <a16:creationId xmlns:a16="http://schemas.microsoft.com/office/drawing/2014/main" id="{D21198D8-0DC2-4022-1BFA-1D9EC877F35A}"/>
              </a:ext>
            </a:extLst>
          </p:cNvPr>
          <p:cNvGraphicFramePr/>
          <p:nvPr/>
        </p:nvGraphicFramePr>
        <p:xfrm>
          <a:off x="750051" y="1924685"/>
          <a:ext cx="11135417" cy="4127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6688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EE53-05B5-F8B1-EC9C-EA05CCB98B44}"/>
              </a:ext>
            </a:extLst>
          </p:cNvPr>
          <p:cNvSpPr>
            <a:spLocks noGrp="1"/>
          </p:cNvSpPr>
          <p:nvPr>
            <p:ph type="title"/>
          </p:nvPr>
        </p:nvSpPr>
        <p:spPr>
          <a:xfrm>
            <a:off x="838201" y="365207"/>
            <a:ext cx="10515600" cy="1325528"/>
          </a:xfrm>
        </p:spPr>
        <p:txBody>
          <a:bodyPr vert="horz" lIns="83742" tIns="41871" rIns="83742" bIns="41871" rtlCol="0" anchor="ctr">
            <a:normAutofit/>
          </a:bodyPr>
          <a:lstStyle/>
          <a:p>
            <a:r>
              <a:rPr lang="en-US" sz="3663" b="1" dirty="0">
                <a:solidFill>
                  <a:srgbClr val="46B0FA"/>
                </a:solidFill>
                <a:latin typeface="Arial"/>
                <a:cs typeface="Arial"/>
              </a:rPr>
              <a:t>How to do Data Division?</a:t>
            </a:r>
            <a:endParaRPr lang="en-IN" sz="3663" b="1" dirty="0">
              <a:solidFill>
                <a:srgbClr val="46B0FA"/>
              </a:solidFill>
              <a:latin typeface="Arial"/>
              <a:cs typeface="Arial"/>
            </a:endParaRPr>
          </a:p>
        </p:txBody>
      </p:sp>
      <p:sp>
        <p:nvSpPr>
          <p:cNvPr id="5" name="Content Placeholder 4">
            <a:extLst>
              <a:ext uri="{FF2B5EF4-FFF2-40B4-BE49-F238E27FC236}">
                <a16:creationId xmlns:a16="http://schemas.microsoft.com/office/drawing/2014/main" id="{3F52EA50-42A9-26E6-0CBC-B2304D4B6197}"/>
              </a:ext>
            </a:extLst>
          </p:cNvPr>
          <p:cNvSpPr>
            <a:spLocks noGrp="1"/>
          </p:cNvSpPr>
          <p:nvPr>
            <p:ph sz="half" idx="1"/>
          </p:nvPr>
        </p:nvSpPr>
        <p:spPr>
          <a:xfrm>
            <a:off x="838201" y="1690735"/>
            <a:ext cx="3319510" cy="4351223"/>
          </a:xfrm>
        </p:spPr>
        <p:txBody>
          <a:bodyPr>
            <a:normAutofit/>
          </a:bodyPr>
          <a:lstStyle/>
          <a:p>
            <a:pPr algn="just">
              <a:lnSpc>
                <a:spcPct val="100000"/>
              </a:lnSpc>
            </a:pPr>
            <a:r>
              <a:rPr lang="en-US" sz="2198" dirty="0">
                <a:highlight>
                  <a:srgbClr val="FFFFFF"/>
                </a:highlight>
                <a:latin typeface="Arial" panose="020B0604020202020204" pitchFamily="34" charset="0"/>
              </a:rPr>
              <a:t>Datasets are divided such that, the highest portion of it is dedicated for proper learning of the models i.e., the largest portion (70-90%) of the dataset becomes train set. </a:t>
            </a:r>
          </a:p>
          <a:p>
            <a:pPr algn="just">
              <a:lnSpc>
                <a:spcPct val="100000"/>
              </a:lnSpc>
            </a:pPr>
            <a:r>
              <a:rPr lang="en-US" sz="2198" dirty="0">
                <a:highlight>
                  <a:srgbClr val="FFFFFF"/>
                </a:highlight>
                <a:latin typeface="Arial" panose="020B0604020202020204" pitchFamily="34" charset="0"/>
              </a:rPr>
              <a:t>Remaining data is kept as validation set and test set.</a:t>
            </a:r>
          </a:p>
          <a:p>
            <a:pPr algn="just">
              <a:lnSpc>
                <a:spcPct val="100000"/>
              </a:lnSpc>
            </a:pPr>
            <a:endParaRPr lang="en-US" sz="2198" dirty="0">
              <a:highlight>
                <a:srgbClr val="FFFFFF"/>
              </a:highlight>
            </a:endParaRPr>
          </a:p>
        </p:txBody>
      </p:sp>
      <p:pic>
        <p:nvPicPr>
          <p:cNvPr id="6" name="Content Placeholder 5" descr="A diagram of a data training needs&#10;&#10;Description automatically generated">
            <a:extLst>
              <a:ext uri="{FF2B5EF4-FFF2-40B4-BE49-F238E27FC236}">
                <a16:creationId xmlns:a16="http://schemas.microsoft.com/office/drawing/2014/main" id="{64D16901-EC0B-EDD4-7A7C-92B21642765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9224" b="9584"/>
          <a:stretch/>
        </p:blipFill>
        <p:spPr>
          <a:xfrm>
            <a:off x="4201786" y="1690734"/>
            <a:ext cx="7843300" cy="3989720"/>
          </a:xfrm>
        </p:spPr>
      </p:pic>
      <p:sp>
        <p:nvSpPr>
          <p:cNvPr id="8" name="Slide Number Placeholder 7"/>
          <p:cNvSpPr>
            <a:spLocks noGrp="1"/>
          </p:cNvSpPr>
          <p:nvPr>
            <p:ph type="sldNum" sz="quarter" idx="12"/>
          </p:nvPr>
        </p:nvSpPr>
        <p:spPr>
          <a:xfrm>
            <a:off x="8610601" y="6356275"/>
            <a:ext cx="2743200" cy="365115"/>
          </a:xfrm>
        </p:spPr>
        <p:txBody>
          <a:bodyPr anchor="ctr">
            <a:normAutofit lnSpcReduction="10000"/>
          </a:bodyPr>
          <a:lstStyle/>
          <a:p>
            <a:pPr>
              <a:spcAft>
                <a:spcPts val="549"/>
              </a:spcAft>
            </a:pPr>
            <a:fld id="{1B2A20A6-2C11-4CB1-9193-A0D80FC8463A}" type="slidenum">
              <a:rPr lang="en-IN" smtClean="0"/>
              <a:pPr>
                <a:spcAft>
                  <a:spcPts val="549"/>
                </a:spcAft>
              </a:pPr>
              <a:t>58</a:t>
            </a:fld>
            <a:endParaRPr lang="en-IN"/>
          </a:p>
        </p:txBody>
      </p:sp>
      <p:sp>
        <p:nvSpPr>
          <p:cNvPr id="4" name="TextBox 3">
            <a:extLst>
              <a:ext uri="{FF2B5EF4-FFF2-40B4-BE49-F238E27FC236}">
                <a16:creationId xmlns:a16="http://schemas.microsoft.com/office/drawing/2014/main" id="{E84FD31D-C5F7-E561-B5AD-68EC6CAFC9F5}"/>
              </a:ext>
            </a:extLst>
          </p:cNvPr>
          <p:cNvSpPr txBox="1"/>
          <p:nvPr/>
        </p:nvSpPr>
        <p:spPr>
          <a:xfrm>
            <a:off x="1343284" y="6200593"/>
            <a:ext cx="6096993" cy="345929"/>
          </a:xfrm>
          <a:prstGeom prst="rect">
            <a:avLst/>
          </a:prstGeom>
          <a:noFill/>
        </p:spPr>
        <p:txBody>
          <a:bodyPr wrap="square">
            <a:spAutoFit/>
          </a:bodyPr>
          <a:lstStyle/>
          <a:p>
            <a:r>
              <a:rPr lang="en-US" sz="1648" dirty="0"/>
              <a:t>Image Source: https://www.v7labs.com/blog/train-validation-test-set </a:t>
            </a:r>
          </a:p>
        </p:txBody>
      </p:sp>
      <p:pic>
        <p:nvPicPr>
          <p:cNvPr id="1026" name="Picture 2" descr="Machine learning data split ratio">
            <a:extLst>
              <a:ext uri="{FF2B5EF4-FFF2-40B4-BE49-F238E27FC236}">
                <a16:creationId xmlns:a16="http://schemas.microsoft.com/office/drawing/2014/main" id="{C86EDC93-DBA6-0093-83D7-361A7FCAD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89" b="26222"/>
          <a:stretch/>
        </p:blipFill>
        <p:spPr bwMode="auto">
          <a:xfrm>
            <a:off x="4673600" y="1690735"/>
            <a:ext cx="6019165" cy="314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394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EE53-05B5-F8B1-EC9C-EA05CCB98B44}"/>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How to do Data Division?</a:t>
            </a:r>
            <a:endParaRPr lang="en-IN" sz="3663" b="1" dirty="0">
              <a:solidFill>
                <a:srgbClr val="46B0FA"/>
              </a:solidFill>
              <a:latin typeface="Arial"/>
              <a:cs typeface="Arial"/>
            </a:endParaRPr>
          </a:p>
        </p:txBody>
      </p:sp>
      <p:sp>
        <p:nvSpPr>
          <p:cNvPr id="5" name="Content Placeholder 4">
            <a:extLst>
              <a:ext uri="{FF2B5EF4-FFF2-40B4-BE49-F238E27FC236}">
                <a16:creationId xmlns:a16="http://schemas.microsoft.com/office/drawing/2014/main" id="{3F52EA50-42A9-26E6-0CBC-B2304D4B6197}"/>
              </a:ext>
            </a:extLst>
          </p:cNvPr>
          <p:cNvSpPr>
            <a:spLocks noGrp="1"/>
          </p:cNvSpPr>
          <p:nvPr>
            <p:ph idx="1"/>
          </p:nvPr>
        </p:nvSpPr>
        <p:spPr>
          <a:xfrm>
            <a:off x="838201" y="1804195"/>
            <a:ext cx="10515600" cy="4351223"/>
          </a:xfrm>
        </p:spPr>
        <p:txBody>
          <a:bodyPr>
            <a:normAutofit/>
          </a:bodyPr>
          <a:lstStyle/>
          <a:p>
            <a:pPr marL="0" indent="0" algn="just">
              <a:spcBef>
                <a:spcPts val="549"/>
              </a:spcBef>
              <a:spcAft>
                <a:spcPts val="1099"/>
              </a:spcAft>
              <a:buNone/>
            </a:pPr>
            <a:r>
              <a:rPr lang="en-US" sz="2198" b="1" u="sng" dirty="0">
                <a:solidFill>
                  <a:srgbClr val="080A13"/>
                </a:solidFill>
                <a:highlight>
                  <a:srgbClr val="FFFFFF"/>
                </a:highlight>
                <a:latin typeface="Arial" panose="020B0604020202020204" pitchFamily="34" charset="0"/>
                <a:cs typeface="Arial" panose="020B0604020202020204" pitchFamily="34" charset="0"/>
              </a:rPr>
              <a:t>Facts about Split percentage:</a:t>
            </a:r>
          </a:p>
          <a:p>
            <a:pPr marL="0" indent="0" algn="just">
              <a:spcBef>
                <a:spcPts val="549"/>
              </a:spcBef>
              <a:spcAft>
                <a:spcPts val="1099"/>
              </a:spcAft>
              <a:buNone/>
            </a:pPr>
            <a:r>
              <a:rPr lang="en-US" sz="2198" dirty="0">
                <a:solidFill>
                  <a:srgbClr val="080A13"/>
                </a:solidFill>
                <a:highlight>
                  <a:srgbClr val="FFFFFF"/>
                </a:highlight>
                <a:latin typeface="Arial" panose="020B0604020202020204" pitchFamily="34" charset="0"/>
                <a:cs typeface="Arial" panose="020B0604020202020204" pitchFamily="34" charset="0"/>
              </a:rPr>
              <a:t>There is no optimal split percentage. It must be a split percentage that suits the requirements and meets the model’s needs.</a:t>
            </a:r>
          </a:p>
          <a:p>
            <a:pPr marL="0" indent="0" algn="just">
              <a:spcBef>
                <a:spcPts val="549"/>
              </a:spcBef>
              <a:spcAft>
                <a:spcPts val="1099"/>
              </a:spcAft>
              <a:buNone/>
            </a:pPr>
            <a:r>
              <a:rPr lang="en-US" sz="2198" dirty="0">
                <a:solidFill>
                  <a:srgbClr val="080A13"/>
                </a:solidFill>
                <a:highlight>
                  <a:srgbClr val="FFFFFF"/>
                </a:highlight>
                <a:latin typeface="Arial" panose="020B0604020202020204" pitchFamily="34" charset="0"/>
                <a:cs typeface="Arial" panose="020B0604020202020204" pitchFamily="34" charset="0"/>
              </a:rPr>
              <a:t>However, there are two major concerns while deciding on the optimum split:</a:t>
            </a:r>
          </a:p>
          <a:p>
            <a:pPr algn="just">
              <a:spcBef>
                <a:spcPts val="549"/>
              </a:spcBef>
              <a:spcAft>
                <a:spcPts val="1099"/>
              </a:spcAft>
            </a:pPr>
            <a:r>
              <a:rPr lang="en-US" sz="2198" dirty="0">
                <a:solidFill>
                  <a:srgbClr val="080A13"/>
                </a:solidFill>
                <a:highlight>
                  <a:srgbClr val="FFFFFF"/>
                </a:highlight>
                <a:latin typeface="Arial" panose="020B0604020202020204" pitchFamily="34" charset="0"/>
                <a:cs typeface="Arial" panose="020B0604020202020204" pitchFamily="34" charset="0"/>
              </a:rPr>
              <a:t>If there is less training data, the machine learning model will show high variance in training.</a:t>
            </a:r>
          </a:p>
          <a:p>
            <a:pPr algn="just">
              <a:spcBef>
                <a:spcPts val="549"/>
              </a:spcBef>
              <a:spcAft>
                <a:spcPts val="1099"/>
              </a:spcAft>
            </a:pPr>
            <a:r>
              <a:rPr lang="en-US" sz="2198" dirty="0">
                <a:solidFill>
                  <a:srgbClr val="080A13"/>
                </a:solidFill>
                <a:highlight>
                  <a:srgbClr val="FFFFFF"/>
                </a:highlight>
                <a:latin typeface="Arial" panose="020B0604020202020204" pitchFamily="34" charset="0"/>
                <a:cs typeface="Arial" panose="020B0604020202020204" pitchFamily="34" charset="0"/>
              </a:rPr>
              <a:t>With less testing data/validation data, your model evaluation/model performance statistic will have greater variance.</a:t>
            </a:r>
          </a:p>
          <a:p>
            <a:pPr marL="0" indent="0" algn="just">
              <a:spcBef>
                <a:spcPts val="549"/>
              </a:spcBef>
              <a:spcAft>
                <a:spcPts val="1099"/>
              </a:spcAft>
              <a:buNone/>
            </a:pPr>
            <a:r>
              <a:rPr lang="en-US" sz="2198" dirty="0">
                <a:solidFill>
                  <a:srgbClr val="080A13"/>
                </a:solidFill>
                <a:highlight>
                  <a:srgbClr val="FFFFFF"/>
                </a:highlight>
                <a:latin typeface="Arial" panose="020B0604020202020204" pitchFamily="34" charset="0"/>
                <a:cs typeface="Arial" panose="020B0604020202020204" pitchFamily="34" charset="0"/>
              </a:rPr>
              <a:t>Essentially, an optimum split that suits the need of the dataset/model is needed.</a:t>
            </a:r>
          </a:p>
          <a:p>
            <a:pPr algn="just">
              <a:spcBef>
                <a:spcPts val="549"/>
              </a:spcBef>
              <a:spcAft>
                <a:spcPts val="1099"/>
              </a:spcAft>
            </a:pPr>
            <a:endParaRPr lang="en-US" sz="3297" dirty="0">
              <a:highlight>
                <a:srgbClr val="FFFFFF"/>
              </a:highlight>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nchor="ctr">
            <a:normAutofit fontScale="25000" lnSpcReduction="20000"/>
          </a:bodyPr>
          <a:lstStyle/>
          <a:p>
            <a:pPr>
              <a:spcAft>
                <a:spcPts val="549"/>
              </a:spcAft>
            </a:pPr>
            <a:fld id="{1B2A20A6-2C11-4CB1-9193-A0D80FC8463A}" type="slidenum">
              <a:rPr lang="en-IN" smtClean="0"/>
              <a:pPr>
                <a:spcAft>
                  <a:spcPts val="549"/>
                </a:spcAft>
              </a:pPr>
              <a:t>59</a:t>
            </a:fld>
            <a:endParaRPr lang="en-IN"/>
          </a:p>
        </p:txBody>
      </p:sp>
    </p:spTree>
    <p:extLst>
      <p:ext uri="{BB962C8B-B14F-4D97-AF65-F5344CB8AC3E}">
        <p14:creationId xmlns:p14="http://schemas.microsoft.com/office/powerpoint/2010/main" val="2314511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dirty="0">
                <a:solidFill>
                  <a:srgbClr val="FF0000"/>
                </a:solidFill>
                <a:latin typeface="+mj-lt"/>
                <a:ea typeface="+mj-ea"/>
                <a:cs typeface="+mj-cs"/>
              </a:rPr>
              <a:t>Key Concepts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marL="457200" indent="-228600">
              <a:lnSpc>
                <a:spcPct val="90000"/>
              </a:lnSpc>
              <a:spcAft>
                <a:spcPts val="600"/>
              </a:spcAft>
              <a:buFont typeface="Arial" panose="020B0604020202020204" pitchFamily="34" charset="0"/>
              <a:buChar char="•"/>
            </a:pPr>
            <a:r>
              <a:rPr lang="en-US" sz="2800" b="1" dirty="0"/>
              <a:t>Features: </a:t>
            </a:r>
            <a:r>
              <a:rPr lang="en-US" sz="2800" dirty="0"/>
              <a:t>Features are individual measurable properties or characteristics of the data. For example, in an image classification task, features could be pixel values, color histograms, or texture features.</a:t>
            </a:r>
          </a:p>
        </p:txBody>
      </p:sp>
      <p:pic>
        <p:nvPicPr>
          <p:cNvPr id="7" name="Picture 6" descr="A black background with pink text&#10;&#10;Description automatically generated">
            <a:extLst>
              <a:ext uri="{FF2B5EF4-FFF2-40B4-BE49-F238E27FC236}">
                <a16:creationId xmlns:a16="http://schemas.microsoft.com/office/drawing/2014/main" id="{CF482222-E100-C2DB-ED63-382F778484B1}"/>
              </a:ext>
            </a:extLst>
          </p:cNvPr>
          <p:cNvPicPr>
            <a:picLocks noChangeAspect="1"/>
          </p:cNvPicPr>
          <p:nvPr/>
        </p:nvPicPr>
        <p:blipFill>
          <a:blip r:embed="rId2"/>
          <a:stretch>
            <a:fillRect/>
          </a:stretch>
        </p:blipFill>
        <p:spPr>
          <a:xfrm>
            <a:off x="5534642" y="1329424"/>
            <a:ext cx="6259679" cy="2253483"/>
          </a:xfrm>
          <a:prstGeom prst="rect">
            <a:avLst/>
          </a:prstGeom>
        </p:spPr>
      </p:pic>
      <p:pic>
        <p:nvPicPr>
          <p:cNvPr id="5" name="Picture 4" descr="A screen shot of a black screen&#10;&#10;Description automatically generated">
            <a:extLst>
              <a:ext uri="{FF2B5EF4-FFF2-40B4-BE49-F238E27FC236}">
                <a16:creationId xmlns:a16="http://schemas.microsoft.com/office/drawing/2014/main" id="{F3140D89-2404-DCAA-8829-580DD9BCE9AC}"/>
              </a:ext>
            </a:extLst>
          </p:cNvPr>
          <p:cNvPicPr>
            <a:picLocks noChangeAspect="1"/>
          </p:cNvPicPr>
          <p:nvPr/>
        </p:nvPicPr>
        <p:blipFill>
          <a:blip r:embed="rId3"/>
          <a:stretch>
            <a:fillRect/>
          </a:stretch>
        </p:blipFill>
        <p:spPr>
          <a:xfrm>
            <a:off x="7083423" y="4121125"/>
            <a:ext cx="4395569" cy="1692294"/>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8155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CD9D1B-AB23-4594-3190-A331E0275FC9}"/>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Train-Test Split using Python</a:t>
            </a:r>
          </a:p>
        </p:txBody>
      </p:sp>
      <p:sp>
        <p:nvSpPr>
          <p:cNvPr id="5" name="Slide Number Placeholder 4">
            <a:extLst>
              <a:ext uri="{FF2B5EF4-FFF2-40B4-BE49-F238E27FC236}">
                <a16:creationId xmlns:a16="http://schemas.microsoft.com/office/drawing/2014/main" id="{50A0F630-D5D8-6369-E93D-986102E3D933}"/>
              </a:ext>
            </a:extLst>
          </p:cNvPr>
          <p:cNvSpPr>
            <a:spLocks noGrp="1"/>
          </p:cNvSpPr>
          <p:nvPr>
            <p:ph type="sldNum" sz="quarter" idx="12"/>
          </p:nvPr>
        </p:nvSpPr>
        <p:spPr/>
        <p:txBody>
          <a:bodyPr/>
          <a:lstStyle/>
          <a:p>
            <a:fld id="{1B2A20A6-2C11-4CB1-9193-A0D80FC8463A}" type="slidenum">
              <a:rPr lang="en-IN" smtClean="0"/>
              <a:t>60</a:t>
            </a:fld>
            <a:endParaRPr lang="en-IN" dirty="0"/>
          </a:p>
        </p:txBody>
      </p:sp>
      <p:sp>
        <p:nvSpPr>
          <p:cNvPr id="7" name="Rectangle 1">
            <a:extLst>
              <a:ext uri="{FF2B5EF4-FFF2-40B4-BE49-F238E27FC236}">
                <a16:creationId xmlns:a16="http://schemas.microsoft.com/office/drawing/2014/main" id="{EC88278C-862D-4FFB-3944-D0CBE727E3B2}"/>
              </a:ext>
            </a:extLst>
          </p:cNvPr>
          <p:cNvSpPr>
            <a:spLocks noChangeArrowheads="1"/>
          </p:cNvSpPr>
          <p:nvPr/>
        </p:nvSpPr>
        <p:spPr bwMode="auto">
          <a:xfrm>
            <a:off x="1348807" y="2211317"/>
            <a:ext cx="9769101" cy="121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837408" eaLnBrk="0" fontAlgn="base" hangingPunct="0">
              <a:spcBef>
                <a:spcPct val="30000"/>
              </a:spcBef>
              <a:spcAft>
                <a:spcPct val="0"/>
              </a:spcAft>
            </a:pPr>
            <a:r>
              <a:rPr lang="en-US" altLang="en-US" sz="2198" b="1" dirty="0">
                <a:latin typeface="Courier New" panose="02070309020205020404" pitchFamily="49" charset="0"/>
                <a:cs typeface="Courier New" panose="02070309020205020404" pitchFamily="49" charset="0"/>
              </a:rPr>
              <a:t>from </a:t>
            </a:r>
            <a:r>
              <a:rPr lang="en-US" altLang="en-US" sz="2198" b="1" dirty="0" err="1">
                <a:highlight>
                  <a:srgbClr val="FFFF00"/>
                </a:highlight>
                <a:latin typeface="Courier New" panose="02070309020205020404" pitchFamily="49" charset="0"/>
                <a:cs typeface="Courier New" panose="02070309020205020404" pitchFamily="49" charset="0"/>
              </a:rPr>
              <a:t>sklearn.model_selection</a:t>
            </a:r>
            <a:r>
              <a:rPr lang="en-US" altLang="en-US" sz="2198" b="1" dirty="0">
                <a:latin typeface="Courier New" panose="02070309020205020404" pitchFamily="49" charset="0"/>
                <a:cs typeface="Courier New" panose="02070309020205020404" pitchFamily="49" charset="0"/>
              </a:rPr>
              <a:t> import </a:t>
            </a:r>
            <a:r>
              <a:rPr lang="en-US" altLang="en-US" sz="2198" b="1" dirty="0" err="1">
                <a:highlight>
                  <a:srgbClr val="FFFF00"/>
                </a:highlight>
                <a:latin typeface="Courier New" panose="02070309020205020404" pitchFamily="49" charset="0"/>
                <a:cs typeface="Courier New" panose="02070309020205020404" pitchFamily="49" charset="0"/>
              </a:rPr>
              <a:t>train_test_split</a:t>
            </a:r>
            <a:endParaRPr lang="en-US" altLang="en-US" sz="2198" b="1" dirty="0">
              <a:highlight>
                <a:srgbClr val="FFFF00"/>
              </a:highlight>
              <a:latin typeface="Courier New" panose="02070309020205020404" pitchFamily="49" charset="0"/>
              <a:cs typeface="Courier New" panose="02070309020205020404" pitchFamily="49" charset="0"/>
            </a:endParaRPr>
          </a:p>
          <a:p>
            <a:pPr defTabSz="837408" eaLnBrk="0" fontAlgn="base" hangingPunct="0">
              <a:spcBef>
                <a:spcPct val="30000"/>
              </a:spcBef>
              <a:spcAft>
                <a:spcPct val="0"/>
              </a:spcAft>
            </a:pPr>
            <a:endParaRPr lang="en-US" altLang="en-US" sz="2198" b="1" dirty="0">
              <a:latin typeface="Courier New" panose="02070309020205020404" pitchFamily="49" charset="0"/>
              <a:cs typeface="Courier New" panose="02070309020205020404" pitchFamily="49" charset="0"/>
            </a:endParaRPr>
          </a:p>
          <a:p>
            <a:pPr defTabSz="837408" eaLnBrk="0" fontAlgn="base" hangingPunct="0">
              <a:spcBef>
                <a:spcPct val="30000"/>
              </a:spcBef>
              <a:spcAft>
                <a:spcPct val="0"/>
              </a:spcAft>
            </a:pPr>
            <a:r>
              <a:rPr lang="en-US" altLang="en-US" sz="2198" b="1" u="sng" dirty="0" err="1">
                <a:latin typeface="Courier New" panose="02070309020205020404" pitchFamily="49" charset="0"/>
                <a:cs typeface="Courier New" panose="02070309020205020404" pitchFamily="49" charset="0"/>
              </a:rPr>
              <a:t>X_train</a:t>
            </a:r>
            <a:r>
              <a:rPr lang="en-US" altLang="en-US" sz="2198" b="1" dirty="0">
                <a:latin typeface="Courier New" panose="02070309020205020404" pitchFamily="49" charset="0"/>
                <a:cs typeface="Courier New" panose="02070309020205020404" pitchFamily="49" charset="0"/>
              </a:rPr>
              <a:t>, </a:t>
            </a:r>
            <a:r>
              <a:rPr lang="en-US" altLang="en-US" sz="2198" b="1" dirty="0" err="1">
                <a:latin typeface="Courier New" panose="02070309020205020404" pitchFamily="49" charset="0"/>
                <a:cs typeface="Courier New" panose="02070309020205020404" pitchFamily="49" charset="0"/>
              </a:rPr>
              <a:t>X_test</a:t>
            </a:r>
            <a:r>
              <a:rPr lang="en-US" altLang="en-US" sz="2198" b="1" dirty="0">
                <a:latin typeface="Courier New" panose="02070309020205020404" pitchFamily="49" charset="0"/>
                <a:cs typeface="Courier New" panose="02070309020205020404" pitchFamily="49" charset="0"/>
              </a:rPr>
              <a:t>, </a:t>
            </a:r>
            <a:r>
              <a:rPr lang="en-US" altLang="en-US" sz="2198" b="1" u="sng" dirty="0" err="1">
                <a:latin typeface="Courier New" panose="02070309020205020404" pitchFamily="49" charset="0"/>
                <a:cs typeface="Courier New" panose="02070309020205020404" pitchFamily="49" charset="0"/>
              </a:rPr>
              <a:t>y_train</a:t>
            </a:r>
            <a:r>
              <a:rPr lang="en-US" altLang="en-US" sz="2198" b="1" dirty="0">
                <a:latin typeface="Courier New" panose="02070309020205020404" pitchFamily="49" charset="0"/>
                <a:cs typeface="Courier New" panose="02070309020205020404" pitchFamily="49" charset="0"/>
              </a:rPr>
              <a:t>, </a:t>
            </a:r>
            <a:r>
              <a:rPr lang="en-US" altLang="en-US" sz="2198" b="1" dirty="0" err="1">
                <a:latin typeface="Courier New" panose="02070309020205020404" pitchFamily="49" charset="0"/>
                <a:cs typeface="Courier New" panose="02070309020205020404" pitchFamily="49" charset="0"/>
              </a:rPr>
              <a:t>y_test</a:t>
            </a:r>
            <a:r>
              <a:rPr lang="en-US" altLang="en-US" sz="2198" b="1" dirty="0">
                <a:latin typeface="Courier New" panose="02070309020205020404" pitchFamily="49" charset="0"/>
                <a:cs typeface="Courier New" panose="02070309020205020404" pitchFamily="49" charset="0"/>
              </a:rPr>
              <a:t> = </a:t>
            </a:r>
            <a:r>
              <a:rPr lang="en-US" altLang="en-US" sz="2198" b="1" dirty="0" err="1">
                <a:highlight>
                  <a:srgbClr val="FFFF00"/>
                </a:highlight>
                <a:latin typeface="Courier New" panose="02070309020205020404" pitchFamily="49" charset="0"/>
                <a:cs typeface="Courier New" panose="02070309020205020404" pitchFamily="49" charset="0"/>
              </a:rPr>
              <a:t>train_test_split</a:t>
            </a:r>
            <a:r>
              <a:rPr lang="en-US" altLang="en-US" sz="2198" b="1" dirty="0">
                <a:highlight>
                  <a:srgbClr val="FFFF00"/>
                </a:highlight>
                <a:latin typeface="Courier New" panose="02070309020205020404" pitchFamily="49" charset="0"/>
                <a:cs typeface="Courier New" panose="02070309020205020404" pitchFamily="49" charset="0"/>
              </a:rPr>
              <a:t>(X, y)</a:t>
            </a:r>
          </a:p>
        </p:txBody>
      </p:sp>
      <p:sp>
        <p:nvSpPr>
          <p:cNvPr id="10" name="TextBox 9">
            <a:extLst>
              <a:ext uri="{FF2B5EF4-FFF2-40B4-BE49-F238E27FC236}">
                <a16:creationId xmlns:a16="http://schemas.microsoft.com/office/drawing/2014/main" id="{4869144B-8102-7871-4EE6-93707A604DA8}"/>
              </a:ext>
            </a:extLst>
          </p:cNvPr>
          <p:cNvSpPr txBox="1"/>
          <p:nvPr/>
        </p:nvSpPr>
        <p:spPr>
          <a:xfrm>
            <a:off x="422495" y="4740892"/>
            <a:ext cx="11627157" cy="768800"/>
          </a:xfrm>
          <a:prstGeom prst="rect">
            <a:avLst/>
          </a:prstGeom>
          <a:noFill/>
        </p:spPr>
        <p:txBody>
          <a:bodyPr wrap="none" rtlCol="0">
            <a:spAutoFit/>
          </a:bodyPr>
          <a:lstStyle/>
          <a:p>
            <a:r>
              <a:rPr lang="en-US" sz="2198" u="sng" dirty="0"/>
              <a:t>Note:</a:t>
            </a:r>
            <a:r>
              <a:rPr lang="en-US" sz="2198" dirty="0"/>
              <a:t> X and y are variables defining independent and dependent variables respectively.</a:t>
            </a:r>
          </a:p>
          <a:p>
            <a:r>
              <a:rPr lang="en-US" sz="2198" dirty="0"/>
              <a:t>There are other parameters for the </a:t>
            </a:r>
            <a:r>
              <a:rPr lang="en-US" sz="2198" dirty="0" err="1"/>
              <a:t>train_test_split</a:t>
            </a:r>
            <a:r>
              <a:rPr lang="en-US" sz="2198" dirty="0"/>
              <a:t>() function. Check out the source code at this </a:t>
            </a:r>
            <a:r>
              <a:rPr lang="en-US" sz="2198" dirty="0">
                <a:hlinkClick r:id="rId2"/>
              </a:rPr>
              <a:t>link</a:t>
            </a:r>
            <a:r>
              <a:rPr lang="en-US" sz="2198" dirty="0"/>
              <a:t>.</a:t>
            </a:r>
          </a:p>
        </p:txBody>
      </p:sp>
    </p:spTree>
    <p:extLst>
      <p:ext uri="{BB962C8B-B14F-4D97-AF65-F5344CB8AC3E}">
        <p14:creationId xmlns:p14="http://schemas.microsoft.com/office/powerpoint/2010/main" val="2818854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CD9D1B-AB23-4594-3190-A331E0275FC9}"/>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Overfitting and Underfitting</a:t>
            </a:r>
          </a:p>
        </p:txBody>
      </p:sp>
      <p:sp>
        <p:nvSpPr>
          <p:cNvPr id="5" name="Slide Number Placeholder 4">
            <a:extLst>
              <a:ext uri="{FF2B5EF4-FFF2-40B4-BE49-F238E27FC236}">
                <a16:creationId xmlns:a16="http://schemas.microsoft.com/office/drawing/2014/main" id="{50A0F630-D5D8-6369-E93D-986102E3D933}"/>
              </a:ext>
            </a:extLst>
          </p:cNvPr>
          <p:cNvSpPr>
            <a:spLocks noGrp="1"/>
          </p:cNvSpPr>
          <p:nvPr>
            <p:ph type="sldNum" sz="quarter" idx="12"/>
          </p:nvPr>
        </p:nvSpPr>
        <p:spPr/>
        <p:txBody>
          <a:bodyPr/>
          <a:lstStyle/>
          <a:p>
            <a:fld id="{1B2A20A6-2C11-4CB1-9193-A0D80FC8463A}" type="slidenum">
              <a:rPr lang="en-IN" smtClean="0"/>
              <a:t>61</a:t>
            </a:fld>
            <a:endParaRPr lang="en-IN" dirty="0"/>
          </a:p>
        </p:txBody>
      </p:sp>
      <p:sp>
        <p:nvSpPr>
          <p:cNvPr id="10" name="TextBox 9">
            <a:extLst>
              <a:ext uri="{FF2B5EF4-FFF2-40B4-BE49-F238E27FC236}">
                <a16:creationId xmlns:a16="http://schemas.microsoft.com/office/drawing/2014/main" id="{4869144B-8102-7871-4EE6-93707A604DA8}"/>
              </a:ext>
            </a:extLst>
          </p:cNvPr>
          <p:cNvSpPr txBox="1"/>
          <p:nvPr/>
        </p:nvSpPr>
        <p:spPr>
          <a:xfrm>
            <a:off x="254001" y="1473200"/>
            <a:ext cx="11795652" cy="3416320"/>
          </a:xfrm>
          <a:prstGeom prst="rect">
            <a:avLst/>
          </a:prstGeom>
          <a:noFill/>
        </p:spPr>
        <p:txBody>
          <a:bodyPr wrap="square" rtlCol="0">
            <a:spAutoFit/>
          </a:bodyPr>
          <a:lstStyle/>
          <a:p>
            <a:r>
              <a:rPr lang="en-US" sz="2400" b="1" dirty="0"/>
              <a:t>Overfitting : </a:t>
            </a:r>
            <a:r>
              <a:rPr lang="en-US" sz="2400" dirty="0"/>
              <a:t>Overfitting occurs when a machine learning model learns not only the underlying patterns in the training data but also the noise and outliers. This results in a model that performs very well on the training dataset but poorly on unseen or test data.</a:t>
            </a:r>
          </a:p>
          <a:p>
            <a:endParaRPr lang="en-US" sz="2400" b="1" dirty="0"/>
          </a:p>
          <a:p>
            <a:r>
              <a:rPr lang="en-US" sz="2400" b="1" dirty="0"/>
              <a:t>Characteristics:</a:t>
            </a:r>
            <a:endParaRPr lang="en-US" sz="2400" dirty="0"/>
          </a:p>
          <a:p>
            <a:pPr marL="342900" indent="-342900">
              <a:buFont typeface="Arial" panose="020B0604020202020204" pitchFamily="34" charset="0"/>
              <a:buChar char="•"/>
            </a:pPr>
            <a:r>
              <a:rPr lang="en-US" sz="2400" dirty="0"/>
              <a:t>High accuracy on the training data.</a:t>
            </a:r>
          </a:p>
          <a:p>
            <a:pPr marL="342900" indent="-342900">
              <a:buFont typeface="Arial" panose="020B0604020202020204" pitchFamily="34" charset="0"/>
              <a:buChar char="•"/>
            </a:pPr>
            <a:r>
              <a:rPr lang="en-US" sz="2400" dirty="0"/>
              <a:t>Poor generalization to new, unseen data.</a:t>
            </a:r>
          </a:p>
          <a:p>
            <a:pPr marL="342900" indent="-342900">
              <a:buFont typeface="Arial" panose="020B0604020202020204" pitchFamily="34" charset="0"/>
              <a:buChar char="•"/>
            </a:pPr>
            <a:r>
              <a:rPr lang="en-US" sz="2400" dirty="0"/>
              <a:t>The model is overly complex, with too many parameters relative to the number of observations.</a:t>
            </a:r>
          </a:p>
        </p:txBody>
      </p:sp>
    </p:spTree>
    <p:extLst>
      <p:ext uri="{BB962C8B-B14F-4D97-AF65-F5344CB8AC3E}">
        <p14:creationId xmlns:p14="http://schemas.microsoft.com/office/powerpoint/2010/main" val="4223381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CD9D1B-AB23-4594-3190-A331E0275FC9}"/>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Overfitting</a:t>
            </a:r>
          </a:p>
        </p:txBody>
      </p:sp>
      <p:sp>
        <p:nvSpPr>
          <p:cNvPr id="5" name="Slide Number Placeholder 4">
            <a:extLst>
              <a:ext uri="{FF2B5EF4-FFF2-40B4-BE49-F238E27FC236}">
                <a16:creationId xmlns:a16="http://schemas.microsoft.com/office/drawing/2014/main" id="{50A0F630-D5D8-6369-E93D-986102E3D933}"/>
              </a:ext>
            </a:extLst>
          </p:cNvPr>
          <p:cNvSpPr>
            <a:spLocks noGrp="1"/>
          </p:cNvSpPr>
          <p:nvPr>
            <p:ph type="sldNum" sz="quarter" idx="12"/>
          </p:nvPr>
        </p:nvSpPr>
        <p:spPr/>
        <p:txBody>
          <a:bodyPr/>
          <a:lstStyle/>
          <a:p>
            <a:fld id="{1B2A20A6-2C11-4CB1-9193-A0D80FC8463A}" type="slidenum">
              <a:rPr lang="en-IN" smtClean="0"/>
              <a:t>62</a:t>
            </a:fld>
            <a:endParaRPr lang="en-IN" dirty="0"/>
          </a:p>
        </p:txBody>
      </p:sp>
      <p:sp>
        <p:nvSpPr>
          <p:cNvPr id="10" name="TextBox 9">
            <a:extLst>
              <a:ext uri="{FF2B5EF4-FFF2-40B4-BE49-F238E27FC236}">
                <a16:creationId xmlns:a16="http://schemas.microsoft.com/office/drawing/2014/main" id="{4869144B-8102-7871-4EE6-93707A604DA8}"/>
              </a:ext>
            </a:extLst>
          </p:cNvPr>
          <p:cNvSpPr txBox="1"/>
          <p:nvPr/>
        </p:nvSpPr>
        <p:spPr>
          <a:xfrm>
            <a:off x="254001" y="1473200"/>
            <a:ext cx="11795652" cy="4893647"/>
          </a:xfrm>
          <a:prstGeom prst="rect">
            <a:avLst/>
          </a:prstGeom>
          <a:noFill/>
        </p:spPr>
        <p:txBody>
          <a:bodyPr wrap="square" rtlCol="0">
            <a:spAutoFit/>
          </a:bodyPr>
          <a:lstStyle/>
          <a:p>
            <a:r>
              <a:rPr lang="en-US" sz="2400" b="1" dirty="0"/>
              <a:t>Causes:</a:t>
            </a:r>
            <a:endParaRPr lang="en-US" sz="2400" dirty="0"/>
          </a:p>
          <a:p>
            <a:pPr marL="342900" indent="-342900">
              <a:buFont typeface="Arial" panose="020B0604020202020204" pitchFamily="34" charset="0"/>
              <a:buChar char="•"/>
            </a:pPr>
            <a:r>
              <a:rPr lang="en-US" sz="2400" dirty="0"/>
              <a:t>A model that is too complex (e.g., a deep neural network with many layers) for the amount of training data available.</a:t>
            </a:r>
          </a:p>
          <a:p>
            <a:pPr marL="342900" indent="-342900">
              <a:buFont typeface="Arial" panose="020B0604020202020204" pitchFamily="34" charset="0"/>
              <a:buChar char="•"/>
            </a:pPr>
            <a:r>
              <a:rPr lang="en-US" sz="2400" dirty="0"/>
              <a:t>Insufficient training data, leading the model to learn specific details rather than general patterns.</a:t>
            </a:r>
          </a:p>
          <a:p>
            <a:pPr marL="342900" indent="-342900">
              <a:buFont typeface="Arial" panose="020B0604020202020204" pitchFamily="34" charset="0"/>
              <a:buChar char="•"/>
            </a:pPr>
            <a:r>
              <a:rPr lang="en-US" sz="2400" dirty="0"/>
              <a:t>Too many features in the model, allowing it to fit the noise in the training data.</a:t>
            </a:r>
          </a:p>
          <a:p>
            <a:endParaRPr lang="en-US" sz="2400" dirty="0"/>
          </a:p>
          <a:p>
            <a:r>
              <a:rPr lang="en-US" sz="2400" b="1" dirty="0"/>
              <a:t>Solutions:</a:t>
            </a:r>
            <a:endParaRPr lang="en-US" sz="2400" dirty="0"/>
          </a:p>
          <a:p>
            <a:pPr marL="342900" indent="-342900">
              <a:buFont typeface="Arial" panose="020B0604020202020204" pitchFamily="34" charset="0"/>
              <a:buChar char="•"/>
            </a:pPr>
            <a:r>
              <a:rPr lang="en-US" sz="2400" b="1" dirty="0"/>
              <a:t>Simplifying the Model:</a:t>
            </a:r>
            <a:r>
              <a:rPr lang="en-US" sz="2400" dirty="0"/>
              <a:t> Use a less complex model with fewer parameters.</a:t>
            </a:r>
          </a:p>
          <a:p>
            <a:pPr marL="342900" indent="-342900">
              <a:buFont typeface="Arial" panose="020B0604020202020204" pitchFamily="34" charset="0"/>
              <a:buChar char="•"/>
            </a:pPr>
            <a:r>
              <a:rPr lang="en-US" sz="2400" b="1" dirty="0"/>
              <a:t>Cross-Validation:</a:t>
            </a:r>
            <a:r>
              <a:rPr lang="en-US" sz="2400" dirty="0"/>
              <a:t> Use techniques such as k-fold cross-validation to ensure that the model generalizes well.</a:t>
            </a:r>
          </a:p>
          <a:p>
            <a:pPr marL="342900" indent="-342900">
              <a:buFont typeface="Arial" panose="020B0604020202020204" pitchFamily="34" charset="0"/>
              <a:buChar char="•"/>
            </a:pPr>
            <a:r>
              <a:rPr lang="en-US" sz="2400" b="1" dirty="0"/>
              <a:t>Data Augmentation:</a:t>
            </a:r>
            <a:r>
              <a:rPr lang="en-US" sz="2400" dirty="0"/>
              <a:t> Increase the training dataset size with techniques like data augmentation or synthetic data generation.</a:t>
            </a:r>
          </a:p>
        </p:txBody>
      </p:sp>
    </p:spTree>
    <p:extLst>
      <p:ext uri="{BB962C8B-B14F-4D97-AF65-F5344CB8AC3E}">
        <p14:creationId xmlns:p14="http://schemas.microsoft.com/office/powerpoint/2010/main" val="453168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CD9D1B-AB23-4594-3190-A331E0275FC9}"/>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Overfitting and Underfitting</a:t>
            </a:r>
          </a:p>
        </p:txBody>
      </p:sp>
      <p:sp>
        <p:nvSpPr>
          <p:cNvPr id="5" name="Slide Number Placeholder 4">
            <a:extLst>
              <a:ext uri="{FF2B5EF4-FFF2-40B4-BE49-F238E27FC236}">
                <a16:creationId xmlns:a16="http://schemas.microsoft.com/office/drawing/2014/main" id="{50A0F630-D5D8-6369-E93D-986102E3D933}"/>
              </a:ext>
            </a:extLst>
          </p:cNvPr>
          <p:cNvSpPr>
            <a:spLocks noGrp="1"/>
          </p:cNvSpPr>
          <p:nvPr>
            <p:ph type="sldNum" sz="quarter" idx="12"/>
          </p:nvPr>
        </p:nvSpPr>
        <p:spPr/>
        <p:txBody>
          <a:bodyPr/>
          <a:lstStyle/>
          <a:p>
            <a:fld id="{1B2A20A6-2C11-4CB1-9193-A0D80FC8463A}" type="slidenum">
              <a:rPr lang="en-IN" smtClean="0"/>
              <a:t>63</a:t>
            </a:fld>
            <a:endParaRPr lang="en-IN" dirty="0"/>
          </a:p>
        </p:txBody>
      </p:sp>
      <p:sp>
        <p:nvSpPr>
          <p:cNvPr id="10" name="TextBox 9">
            <a:extLst>
              <a:ext uri="{FF2B5EF4-FFF2-40B4-BE49-F238E27FC236}">
                <a16:creationId xmlns:a16="http://schemas.microsoft.com/office/drawing/2014/main" id="{4869144B-8102-7871-4EE6-93707A604DA8}"/>
              </a:ext>
            </a:extLst>
          </p:cNvPr>
          <p:cNvSpPr txBox="1"/>
          <p:nvPr/>
        </p:nvSpPr>
        <p:spPr>
          <a:xfrm>
            <a:off x="254001" y="1473200"/>
            <a:ext cx="11795652" cy="3785652"/>
          </a:xfrm>
          <a:prstGeom prst="rect">
            <a:avLst/>
          </a:prstGeom>
          <a:noFill/>
        </p:spPr>
        <p:txBody>
          <a:bodyPr wrap="square" rtlCol="0">
            <a:spAutoFit/>
          </a:bodyPr>
          <a:lstStyle/>
          <a:p>
            <a:r>
              <a:rPr lang="en-US" sz="2400" b="1" dirty="0"/>
              <a:t>Underfitting:</a:t>
            </a:r>
            <a:br>
              <a:rPr lang="en-US" sz="2400" dirty="0"/>
            </a:br>
            <a:r>
              <a:rPr lang="en-US" sz="2400" dirty="0"/>
              <a:t>Underfitting occurs when a machine learning model is too simple to capture the underlying structure of the data. This results in a model that performs poorly on both the training data and unseen data.</a:t>
            </a:r>
          </a:p>
          <a:p>
            <a:endParaRPr lang="en-US" sz="2400" dirty="0"/>
          </a:p>
          <a:p>
            <a:r>
              <a:rPr lang="en-US" sz="2400" b="1" dirty="0"/>
              <a:t>Characteristics:</a:t>
            </a:r>
            <a:endParaRPr lang="en-US" sz="2400" dirty="0"/>
          </a:p>
          <a:p>
            <a:pPr>
              <a:buFont typeface="Arial" panose="020B0604020202020204" pitchFamily="34" charset="0"/>
              <a:buChar char="•"/>
            </a:pPr>
            <a:r>
              <a:rPr lang="en-US" sz="2400" dirty="0"/>
              <a:t>Low accuracy on the training data.</a:t>
            </a:r>
          </a:p>
          <a:p>
            <a:pPr>
              <a:buFont typeface="Arial" panose="020B0604020202020204" pitchFamily="34" charset="0"/>
              <a:buChar char="•"/>
            </a:pPr>
            <a:r>
              <a:rPr lang="en-US" sz="2400" dirty="0"/>
              <a:t>Poor performance on both training and test datasets.</a:t>
            </a:r>
          </a:p>
          <a:p>
            <a:pPr>
              <a:buFont typeface="Arial" panose="020B0604020202020204" pitchFamily="34" charset="0"/>
              <a:buChar char="•"/>
            </a:pPr>
            <a:r>
              <a:rPr lang="en-US" sz="2400" dirty="0"/>
              <a:t>The model does not capture relevant features or relationships in the data.</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788601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CD9D1B-AB23-4594-3190-A331E0275FC9}"/>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Underfitting</a:t>
            </a:r>
          </a:p>
        </p:txBody>
      </p:sp>
      <p:sp>
        <p:nvSpPr>
          <p:cNvPr id="5" name="Slide Number Placeholder 4">
            <a:extLst>
              <a:ext uri="{FF2B5EF4-FFF2-40B4-BE49-F238E27FC236}">
                <a16:creationId xmlns:a16="http://schemas.microsoft.com/office/drawing/2014/main" id="{50A0F630-D5D8-6369-E93D-986102E3D933}"/>
              </a:ext>
            </a:extLst>
          </p:cNvPr>
          <p:cNvSpPr>
            <a:spLocks noGrp="1"/>
          </p:cNvSpPr>
          <p:nvPr>
            <p:ph type="sldNum" sz="quarter" idx="12"/>
          </p:nvPr>
        </p:nvSpPr>
        <p:spPr/>
        <p:txBody>
          <a:bodyPr/>
          <a:lstStyle/>
          <a:p>
            <a:fld id="{1B2A20A6-2C11-4CB1-9193-A0D80FC8463A}" type="slidenum">
              <a:rPr lang="en-IN" smtClean="0"/>
              <a:t>64</a:t>
            </a:fld>
            <a:endParaRPr lang="en-IN" dirty="0"/>
          </a:p>
        </p:txBody>
      </p:sp>
      <p:sp>
        <p:nvSpPr>
          <p:cNvPr id="10" name="TextBox 9">
            <a:extLst>
              <a:ext uri="{FF2B5EF4-FFF2-40B4-BE49-F238E27FC236}">
                <a16:creationId xmlns:a16="http://schemas.microsoft.com/office/drawing/2014/main" id="{4869144B-8102-7871-4EE6-93707A604DA8}"/>
              </a:ext>
            </a:extLst>
          </p:cNvPr>
          <p:cNvSpPr txBox="1"/>
          <p:nvPr/>
        </p:nvSpPr>
        <p:spPr>
          <a:xfrm>
            <a:off x="254001" y="1473200"/>
            <a:ext cx="11795652" cy="5262979"/>
          </a:xfrm>
          <a:prstGeom prst="rect">
            <a:avLst/>
          </a:prstGeom>
          <a:noFill/>
        </p:spPr>
        <p:txBody>
          <a:bodyPr wrap="square" rtlCol="0">
            <a:spAutoFit/>
          </a:bodyPr>
          <a:lstStyle/>
          <a:p>
            <a:r>
              <a:rPr lang="en-US" sz="2400" b="1" dirty="0"/>
              <a:t>Causes:</a:t>
            </a:r>
            <a:endParaRPr lang="en-US" sz="2400" dirty="0"/>
          </a:p>
          <a:p>
            <a:pPr marL="342900" indent="-342900">
              <a:buFont typeface="Arial" panose="020B0604020202020204" pitchFamily="34" charset="0"/>
              <a:buChar char="•"/>
            </a:pPr>
            <a:r>
              <a:rPr lang="en-US" sz="2400" dirty="0"/>
              <a:t>A model that is too simple (e.g., a linear model for a nonlinear relationship) relative to the complexity of the data.</a:t>
            </a:r>
          </a:p>
          <a:p>
            <a:pPr marL="342900" indent="-342900">
              <a:buFont typeface="Arial" panose="020B0604020202020204" pitchFamily="34" charset="0"/>
              <a:buChar char="•"/>
            </a:pPr>
            <a:r>
              <a:rPr lang="en-US" sz="2400" dirty="0"/>
              <a:t>Insufficient training time or iterations, causing the model to not learn adequately.</a:t>
            </a:r>
          </a:p>
          <a:p>
            <a:pPr marL="342900" indent="-342900">
              <a:buFont typeface="Arial" panose="020B0604020202020204" pitchFamily="34" charset="0"/>
              <a:buChar char="•"/>
            </a:pPr>
            <a:r>
              <a:rPr lang="en-US" sz="2400" dirty="0"/>
              <a:t>Inappropriate feature selection or engineering, leading to the loss of important information.</a:t>
            </a:r>
          </a:p>
          <a:p>
            <a:pPr>
              <a:buFont typeface="Arial" panose="020B0604020202020204" pitchFamily="34" charset="0"/>
              <a:buChar char="•"/>
            </a:pPr>
            <a:endParaRPr lang="en-US" sz="2400" dirty="0"/>
          </a:p>
          <a:p>
            <a:r>
              <a:rPr lang="en-US" sz="2400" b="1" dirty="0"/>
              <a:t>Solutions:</a:t>
            </a:r>
            <a:endParaRPr lang="en-US" sz="2400" dirty="0"/>
          </a:p>
          <a:p>
            <a:pPr marL="342900" indent="-342900">
              <a:buFont typeface="Arial" panose="020B0604020202020204" pitchFamily="34" charset="0"/>
              <a:buChar char="•"/>
            </a:pPr>
            <a:r>
              <a:rPr lang="en-US" sz="2400" b="1" dirty="0"/>
              <a:t>Complexifying the Model:</a:t>
            </a:r>
            <a:r>
              <a:rPr lang="en-US" sz="2400" dirty="0"/>
              <a:t> Choose a more complex model that better captures the data structure (e.g., using polynomial regression instead of linear regression).</a:t>
            </a:r>
          </a:p>
          <a:p>
            <a:pPr marL="342900" indent="-342900">
              <a:buFont typeface="Arial" panose="020B0604020202020204" pitchFamily="34" charset="0"/>
              <a:buChar char="•"/>
            </a:pPr>
            <a:r>
              <a:rPr lang="en-US" sz="2400" b="1" dirty="0"/>
              <a:t>Feature Engineering:</a:t>
            </a:r>
            <a:r>
              <a:rPr lang="en-US" sz="2400" dirty="0"/>
              <a:t> Include additional relevant features or interactions between features.</a:t>
            </a:r>
          </a:p>
          <a:p>
            <a:pPr marL="342900" indent="-342900">
              <a:buFont typeface="Arial" panose="020B0604020202020204" pitchFamily="34" charset="0"/>
              <a:buChar char="•"/>
            </a:pPr>
            <a:r>
              <a:rPr lang="en-US" sz="2400" b="1" dirty="0"/>
              <a:t>Increase Training Time:</a:t>
            </a:r>
            <a:r>
              <a:rPr lang="en-US" sz="2400" dirty="0"/>
              <a:t> Allow the model more time to learn from the data by training for more epochs or iterations.</a:t>
            </a:r>
          </a:p>
          <a:p>
            <a:pPr marL="342900" indent="-342900">
              <a:buFont typeface="Arial" panose="020B0604020202020204" pitchFamily="34" charset="0"/>
              <a:buChar char="•"/>
            </a:pPr>
            <a:r>
              <a:rPr lang="en-US" sz="2400" b="1" dirty="0"/>
              <a:t>Hyperparameter Tuning:</a:t>
            </a:r>
            <a:r>
              <a:rPr lang="en-US" sz="2400" dirty="0"/>
              <a:t> Adjust hyperparameters to improve model performance.</a:t>
            </a:r>
          </a:p>
        </p:txBody>
      </p:sp>
    </p:spTree>
    <p:extLst>
      <p:ext uri="{BB962C8B-B14F-4D97-AF65-F5344CB8AC3E}">
        <p14:creationId xmlns:p14="http://schemas.microsoft.com/office/powerpoint/2010/main" val="2344563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a:xfrm>
            <a:off x="838201" y="365207"/>
            <a:ext cx="10515600" cy="1325528"/>
          </a:xfrm>
        </p:spPr>
        <p:txBody>
          <a:bodyPr>
            <a:normAutofit/>
          </a:bodyPr>
          <a:lstStyle/>
          <a:p>
            <a:r>
              <a:rPr lang="en-US" sz="3663" b="1" dirty="0">
                <a:solidFill>
                  <a:srgbClr val="46B0FA"/>
                </a:solidFill>
                <a:latin typeface="Arial"/>
                <a:cs typeface="Arial"/>
              </a:rPr>
              <a:t>What is </a:t>
            </a:r>
            <a:r>
              <a:rPr lang="en-US" sz="3663" b="1" dirty="0">
                <a:solidFill>
                  <a:srgbClr val="00B0F0"/>
                </a:solidFill>
                <a:latin typeface="Arial"/>
                <a:cs typeface="Arial"/>
              </a:rPr>
              <a:t>Cross Validation</a:t>
            </a:r>
            <a:r>
              <a:rPr lang="en-US" sz="3663" b="1" dirty="0">
                <a:solidFill>
                  <a:srgbClr val="46B0FA"/>
                </a:solidFill>
                <a:latin typeface="Arial"/>
                <a:cs typeface="Arial"/>
              </a:rPr>
              <a:t>?</a:t>
            </a:r>
            <a:endParaRPr lang="en-US" sz="3663" dirty="0"/>
          </a:p>
        </p:txBody>
      </p:sp>
      <p:sp>
        <p:nvSpPr>
          <p:cNvPr id="8" name="Slide Number Placeholder 7"/>
          <p:cNvSpPr>
            <a:spLocks noGrp="1"/>
          </p:cNvSpPr>
          <p:nvPr>
            <p:ph type="sldNum" sz="quarter" idx="12"/>
          </p:nvPr>
        </p:nvSpPr>
        <p:spPr/>
        <p:txBody>
          <a:bodyPr/>
          <a:lstStyle/>
          <a:p>
            <a:fld id="{1B2A20A6-2C11-4CB1-9193-A0D80FC8463A}" type="slidenum">
              <a:rPr lang="en-IN" smtClean="0"/>
              <a:t>65</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graphicFrame>
        <p:nvGraphicFramePr>
          <p:cNvPr id="2" name="Content Placeholder 1">
            <a:extLst>
              <a:ext uri="{FF2B5EF4-FFF2-40B4-BE49-F238E27FC236}">
                <a16:creationId xmlns:a16="http://schemas.microsoft.com/office/drawing/2014/main" id="{E2AC3EC7-7DC4-4603-D504-874520421986}"/>
              </a:ext>
            </a:extLst>
          </p:cNvPr>
          <p:cNvGraphicFramePr>
            <a:graphicFrameLocks noGrp="1"/>
          </p:cNvGraphicFramePr>
          <p:nvPr>
            <p:ph idx="1"/>
            <p:extLst>
              <p:ext uri="{D42A27DB-BD31-4B8C-83A1-F6EECF244321}">
                <p14:modId xmlns:p14="http://schemas.microsoft.com/office/powerpoint/2010/main" val="1208250984"/>
              </p:ext>
            </p:extLst>
          </p:nvPr>
        </p:nvGraphicFramePr>
        <p:xfrm>
          <a:off x="838201" y="1413820"/>
          <a:ext cx="10515600" cy="4121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8726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What is Cross Validation used for?</a:t>
            </a:r>
          </a:p>
        </p:txBody>
      </p:sp>
      <p:sp>
        <p:nvSpPr>
          <p:cNvPr id="8" name="Slide Number Placeholder 7"/>
          <p:cNvSpPr>
            <a:spLocks noGrp="1"/>
          </p:cNvSpPr>
          <p:nvPr>
            <p:ph type="sldNum" sz="quarter" idx="12"/>
          </p:nvPr>
        </p:nvSpPr>
        <p:spPr/>
        <p:txBody>
          <a:bodyPr/>
          <a:lstStyle/>
          <a:p>
            <a:fld id="{1B2A20A6-2C11-4CB1-9193-A0D80FC8463A}" type="slidenum">
              <a:rPr lang="en-IN" smtClean="0"/>
              <a:t>66</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graphicFrame>
        <p:nvGraphicFramePr>
          <p:cNvPr id="4" name="Content Placeholder 3">
            <a:extLst>
              <a:ext uri="{FF2B5EF4-FFF2-40B4-BE49-F238E27FC236}">
                <a16:creationId xmlns:a16="http://schemas.microsoft.com/office/drawing/2014/main" id="{D10B2A3C-BA4A-87BA-4426-E3EB6E058E1E}"/>
              </a:ext>
            </a:extLst>
          </p:cNvPr>
          <p:cNvGraphicFramePr>
            <a:graphicFrameLocks noGrp="1"/>
          </p:cNvGraphicFramePr>
          <p:nvPr>
            <p:ph idx="1"/>
          </p:nvPr>
        </p:nvGraphicFramePr>
        <p:xfrm>
          <a:off x="838202" y="1825668"/>
          <a:ext cx="5257799" cy="3864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descr="A person pushing a stack of blue bars&#10;&#10;Description automatically generated">
            <a:extLst>
              <a:ext uri="{FF2B5EF4-FFF2-40B4-BE49-F238E27FC236}">
                <a16:creationId xmlns:a16="http://schemas.microsoft.com/office/drawing/2014/main" id="{05BB1ACB-D833-E89E-5AB0-EB03BA2A2AB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929538" y="1833476"/>
            <a:ext cx="6100856" cy="3440883"/>
          </a:xfrm>
          <a:prstGeom prst="rect">
            <a:avLst/>
          </a:prstGeom>
        </p:spPr>
      </p:pic>
    </p:spTree>
    <p:extLst>
      <p:ext uri="{BB962C8B-B14F-4D97-AF65-F5344CB8AC3E}">
        <p14:creationId xmlns:p14="http://schemas.microsoft.com/office/powerpoint/2010/main" val="18426432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Types of Cross-Validation</a:t>
            </a:r>
          </a:p>
        </p:txBody>
      </p:sp>
      <p:sp>
        <p:nvSpPr>
          <p:cNvPr id="8" name="Slide Number Placeholder 7"/>
          <p:cNvSpPr>
            <a:spLocks noGrp="1"/>
          </p:cNvSpPr>
          <p:nvPr>
            <p:ph type="sldNum" sz="quarter" idx="12"/>
          </p:nvPr>
        </p:nvSpPr>
        <p:spPr/>
        <p:txBody>
          <a:bodyPr/>
          <a:lstStyle/>
          <a:p>
            <a:fld id="{1B2A20A6-2C11-4CB1-9193-A0D80FC8463A}" type="slidenum">
              <a:rPr lang="en-IN" smtClean="0"/>
              <a:t>67</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sp>
        <p:nvSpPr>
          <p:cNvPr id="7" name="Content Placeholder 6">
            <a:extLst>
              <a:ext uri="{FF2B5EF4-FFF2-40B4-BE49-F238E27FC236}">
                <a16:creationId xmlns:a16="http://schemas.microsoft.com/office/drawing/2014/main" id="{FC9C35F6-AF3D-132E-E1DD-366C76B6F5FD}"/>
              </a:ext>
            </a:extLst>
          </p:cNvPr>
          <p:cNvSpPr>
            <a:spLocks noGrp="1"/>
          </p:cNvSpPr>
          <p:nvPr>
            <p:ph idx="1"/>
          </p:nvPr>
        </p:nvSpPr>
        <p:spPr>
          <a:xfrm>
            <a:off x="838201" y="1690736"/>
            <a:ext cx="10515600" cy="365116"/>
          </a:xfrm>
        </p:spPr>
        <p:txBody>
          <a:bodyPr>
            <a:normAutofit fontScale="92500" lnSpcReduction="10000"/>
          </a:bodyPr>
          <a:lstStyle/>
          <a:p>
            <a:pPr marL="0" indent="0" algn="just">
              <a:buNone/>
            </a:pPr>
            <a:r>
              <a:rPr lang="en-US" sz="2198" b="1" dirty="0"/>
              <a:t>1. Holdout Validation</a:t>
            </a:r>
          </a:p>
        </p:txBody>
      </p:sp>
      <p:graphicFrame>
        <p:nvGraphicFramePr>
          <p:cNvPr id="6" name="Diagram 5">
            <a:extLst>
              <a:ext uri="{FF2B5EF4-FFF2-40B4-BE49-F238E27FC236}">
                <a16:creationId xmlns:a16="http://schemas.microsoft.com/office/drawing/2014/main" id="{6790BCC8-A525-217C-CFAB-5CDF33724170}"/>
              </a:ext>
            </a:extLst>
          </p:cNvPr>
          <p:cNvGraphicFramePr/>
          <p:nvPr/>
        </p:nvGraphicFramePr>
        <p:xfrm>
          <a:off x="838202" y="2311610"/>
          <a:ext cx="10944426" cy="3388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30764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1B2A20A6-2C11-4CB1-9193-A0D80FC8463A}" type="slidenum">
              <a:rPr lang="en-IN" smtClean="0"/>
              <a:t>68</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pic>
        <p:nvPicPr>
          <p:cNvPr id="9" name="Content Placeholder 8" descr="A screen shot of a computer&#10;&#10;Description automatically generated">
            <a:extLst>
              <a:ext uri="{FF2B5EF4-FFF2-40B4-BE49-F238E27FC236}">
                <a16:creationId xmlns:a16="http://schemas.microsoft.com/office/drawing/2014/main" id="{F781CA28-1582-7630-136B-F2B5C425E2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384" y="136611"/>
            <a:ext cx="10467233" cy="5479964"/>
          </a:xfrm>
        </p:spPr>
      </p:pic>
      <p:sp>
        <p:nvSpPr>
          <p:cNvPr id="4" name="TextBox 3">
            <a:extLst>
              <a:ext uri="{FF2B5EF4-FFF2-40B4-BE49-F238E27FC236}">
                <a16:creationId xmlns:a16="http://schemas.microsoft.com/office/drawing/2014/main" id="{295E20BA-FBEC-F157-AF4C-32A4099E0515}"/>
              </a:ext>
            </a:extLst>
          </p:cNvPr>
          <p:cNvSpPr txBox="1"/>
          <p:nvPr/>
        </p:nvSpPr>
        <p:spPr>
          <a:xfrm>
            <a:off x="1358971" y="6133783"/>
            <a:ext cx="8910427" cy="599523"/>
          </a:xfrm>
          <a:prstGeom prst="rect">
            <a:avLst/>
          </a:prstGeom>
          <a:noFill/>
        </p:spPr>
        <p:txBody>
          <a:bodyPr wrap="square">
            <a:spAutoFit/>
          </a:bodyPr>
          <a:lstStyle/>
          <a:p>
            <a:r>
              <a:rPr lang="en-US" sz="1648" dirty="0"/>
              <a:t>Image Source: https://help.qlik.com/en-US/cloud-services/Subsystems/Hub/Content/Sense_Hub/AutoML/holdout-crossvalidation.htm</a:t>
            </a:r>
          </a:p>
        </p:txBody>
      </p:sp>
      <p:pic>
        <p:nvPicPr>
          <p:cNvPr id="5" name="Picture 4">
            <a:extLst>
              <a:ext uri="{FF2B5EF4-FFF2-40B4-BE49-F238E27FC236}">
                <a16:creationId xmlns:a16="http://schemas.microsoft.com/office/drawing/2014/main" id="{06C9FEE3-3422-64E1-B08B-681C8B95A128}"/>
              </a:ext>
            </a:extLst>
          </p:cNvPr>
          <p:cNvPicPr>
            <a:picLocks noChangeAspect="1"/>
          </p:cNvPicPr>
          <p:nvPr/>
        </p:nvPicPr>
        <p:blipFill>
          <a:blip r:embed="rId3"/>
          <a:stretch>
            <a:fillRect/>
          </a:stretch>
        </p:blipFill>
        <p:spPr>
          <a:xfrm>
            <a:off x="380504" y="435604"/>
            <a:ext cx="11430991" cy="5986791"/>
          </a:xfrm>
          <a:prstGeom prst="rect">
            <a:avLst/>
          </a:prstGeom>
        </p:spPr>
      </p:pic>
    </p:spTree>
    <p:extLst>
      <p:ext uri="{BB962C8B-B14F-4D97-AF65-F5344CB8AC3E}">
        <p14:creationId xmlns:p14="http://schemas.microsoft.com/office/powerpoint/2010/main" val="10358754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Types of Cross-Validation</a:t>
            </a:r>
          </a:p>
        </p:txBody>
      </p:sp>
      <p:sp>
        <p:nvSpPr>
          <p:cNvPr id="8" name="Slide Number Placeholder 7"/>
          <p:cNvSpPr>
            <a:spLocks noGrp="1"/>
          </p:cNvSpPr>
          <p:nvPr>
            <p:ph type="sldNum" sz="quarter" idx="12"/>
          </p:nvPr>
        </p:nvSpPr>
        <p:spPr/>
        <p:txBody>
          <a:bodyPr/>
          <a:lstStyle/>
          <a:p>
            <a:fld id="{1B2A20A6-2C11-4CB1-9193-A0D80FC8463A}" type="slidenum">
              <a:rPr lang="en-IN" smtClean="0"/>
              <a:t>69</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sp>
        <p:nvSpPr>
          <p:cNvPr id="7" name="Content Placeholder 6">
            <a:extLst>
              <a:ext uri="{FF2B5EF4-FFF2-40B4-BE49-F238E27FC236}">
                <a16:creationId xmlns:a16="http://schemas.microsoft.com/office/drawing/2014/main" id="{FC9C35F6-AF3D-132E-E1DD-366C76B6F5FD}"/>
              </a:ext>
            </a:extLst>
          </p:cNvPr>
          <p:cNvSpPr>
            <a:spLocks noGrp="1"/>
          </p:cNvSpPr>
          <p:nvPr>
            <p:ph idx="1"/>
          </p:nvPr>
        </p:nvSpPr>
        <p:spPr>
          <a:xfrm>
            <a:off x="838200" y="1429883"/>
            <a:ext cx="10515600" cy="472184"/>
          </a:xfrm>
        </p:spPr>
        <p:txBody>
          <a:bodyPr>
            <a:normAutofit/>
          </a:bodyPr>
          <a:lstStyle/>
          <a:p>
            <a:pPr marL="0" indent="0" algn="just">
              <a:buNone/>
            </a:pPr>
            <a:r>
              <a:rPr lang="en-US" sz="2198" b="1" dirty="0"/>
              <a:t>2. LOOCV (Leave One Out Cross Validation)</a:t>
            </a:r>
          </a:p>
        </p:txBody>
      </p:sp>
      <p:graphicFrame>
        <p:nvGraphicFramePr>
          <p:cNvPr id="6" name="Diagram 5">
            <a:extLst>
              <a:ext uri="{FF2B5EF4-FFF2-40B4-BE49-F238E27FC236}">
                <a16:creationId xmlns:a16="http://schemas.microsoft.com/office/drawing/2014/main" id="{DB88C106-6A62-B43F-2D96-F0A87B26F441}"/>
              </a:ext>
            </a:extLst>
          </p:cNvPr>
          <p:cNvGraphicFramePr/>
          <p:nvPr/>
        </p:nvGraphicFramePr>
        <p:xfrm>
          <a:off x="838201" y="1886004"/>
          <a:ext cx="10753435" cy="4193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33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dirty="0">
                <a:solidFill>
                  <a:srgbClr val="FF0000"/>
                </a:solidFill>
                <a:latin typeface="+mj-lt"/>
                <a:ea typeface="+mj-ea"/>
                <a:cs typeface="+mj-cs"/>
              </a:rPr>
              <a:t>Key Concepts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marL="457200" indent="-228600">
              <a:lnSpc>
                <a:spcPct val="90000"/>
              </a:lnSpc>
              <a:spcAft>
                <a:spcPts val="600"/>
              </a:spcAft>
              <a:buFont typeface="Arial" panose="020B0604020202020204" pitchFamily="34" charset="0"/>
              <a:buChar char="•"/>
            </a:pPr>
            <a:r>
              <a:rPr lang="en-US" sz="2800" b="1" dirty="0"/>
              <a:t>Labels or Targets: </a:t>
            </a:r>
            <a:r>
              <a:rPr lang="en-US" sz="2800" dirty="0"/>
              <a:t>In supervised learning, the algorithm learns from a dataset that includes both input data and corresponding output labels or targets. The algorithm learns to map input data to the correct output labels.</a:t>
            </a:r>
          </a:p>
        </p:txBody>
      </p:sp>
      <p:pic>
        <p:nvPicPr>
          <p:cNvPr id="9" name="Picture 8" descr="A collage of cats in a cage&#10;&#10;Description automatically generated">
            <a:extLst>
              <a:ext uri="{FF2B5EF4-FFF2-40B4-BE49-F238E27FC236}">
                <a16:creationId xmlns:a16="http://schemas.microsoft.com/office/drawing/2014/main" id="{7FD6CDCC-C0E7-92C0-0C54-6D71F7C8FA4E}"/>
              </a:ext>
            </a:extLst>
          </p:cNvPr>
          <p:cNvPicPr>
            <a:picLocks noChangeAspect="1"/>
          </p:cNvPicPr>
          <p:nvPr/>
        </p:nvPicPr>
        <p:blipFill>
          <a:blip r:embed="rId2"/>
          <a:stretch>
            <a:fillRect/>
          </a:stretch>
        </p:blipFill>
        <p:spPr>
          <a:xfrm>
            <a:off x="6077635" y="581892"/>
            <a:ext cx="5366526" cy="3126002"/>
          </a:xfrm>
          <a:prstGeom prst="rect">
            <a:avLst/>
          </a:prstGeom>
        </p:spPr>
      </p:pic>
      <p:pic>
        <p:nvPicPr>
          <p:cNvPr id="4" name="Picture 3" descr="A number grid with numbers&#10;&#10;Description automatically generated with medium confidence">
            <a:extLst>
              <a:ext uri="{FF2B5EF4-FFF2-40B4-BE49-F238E27FC236}">
                <a16:creationId xmlns:a16="http://schemas.microsoft.com/office/drawing/2014/main" id="{90CDEA06-2000-A30C-99B9-25BF9EBD27A0}"/>
              </a:ext>
            </a:extLst>
          </p:cNvPr>
          <p:cNvPicPr>
            <a:picLocks noChangeAspect="1"/>
          </p:cNvPicPr>
          <p:nvPr/>
        </p:nvPicPr>
        <p:blipFill>
          <a:blip r:embed="rId3"/>
          <a:stretch>
            <a:fillRect/>
          </a:stretch>
        </p:blipFill>
        <p:spPr>
          <a:xfrm>
            <a:off x="7812848" y="4033014"/>
            <a:ext cx="2550638" cy="2518756"/>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7169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omputer screen shot of a keyboard with Seagram Building in the background&#10;&#10;Description automatically generated">
            <a:extLst>
              <a:ext uri="{FF2B5EF4-FFF2-40B4-BE49-F238E27FC236}">
                <a16:creationId xmlns:a16="http://schemas.microsoft.com/office/drawing/2014/main" id="{B0E9ADE1-2ED3-5D84-37D0-2DA744057B2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0" t="8768" b="32850"/>
          <a:stretch/>
        </p:blipFill>
        <p:spPr>
          <a:xfrm>
            <a:off x="152400" y="396240"/>
            <a:ext cx="12039600" cy="427081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D1775A3E-4079-C9E1-F886-32CA7EDB46A6}"/>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Image Source: https://medium.datadriveninvestor.com/leave-one-out-cross-validation-32fa248c1739</a:t>
            </a:r>
          </a:p>
        </p:txBody>
      </p:sp>
      <p:sp>
        <p:nvSpPr>
          <p:cNvPr id="8" name="Slide Number Placeholder 7"/>
          <p:cNvSpPr>
            <a:spLocks noGrp="1"/>
          </p:cNvSpPr>
          <p:nvPr>
            <p:ph type="sldNum" sz="quarter" idx="12"/>
          </p:nvPr>
        </p:nvSpPr>
        <p:spPr/>
        <p:txBody>
          <a:bodyPr/>
          <a:lstStyle/>
          <a:p>
            <a:pPr>
              <a:spcAft>
                <a:spcPts val="600"/>
              </a:spcAft>
            </a:pPr>
            <a:fld id="{1B2A20A6-2C11-4CB1-9193-A0D80FC8463A}" type="slidenum">
              <a:rPr lang="en-IN" smtClean="0"/>
              <a:pPr>
                <a:spcAft>
                  <a:spcPts val="600"/>
                </a:spcAft>
              </a:pPr>
              <a:t>70</a:t>
            </a:fld>
            <a:endParaRPr lang="en-IN"/>
          </a:p>
        </p:txBody>
      </p:sp>
      <p:sp>
        <p:nvSpPr>
          <p:cNvPr id="3" name="Rectangle 2"/>
          <p:cNvSpPr/>
          <p:nvPr/>
        </p:nvSpPr>
        <p:spPr>
          <a:xfrm>
            <a:off x="3255259" y="1413820"/>
            <a:ext cx="6095838" cy="480003"/>
          </a:xfrm>
          <a:prstGeom prst="rect">
            <a:avLst/>
          </a:prstGeom>
        </p:spPr>
        <p:txBody>
          <a:bodyPr>
            <a:spAutoFit/>
          </a:bodyPr>
          <a:lstStyle/>
          <a:p>
            <a:pPr algn="ctr">
              <a:lnSpc>
                <a:spcPct val="120000"/>
              </a:lnSpc>
              <a:spcAft>
                <a:spcPts val="600"/>
              </a:spcAft>
            </a:pPr>
            <a:r>
              <a:rPr lang="en-US" sz="2300" dirty="0">
                <a:latin typeface="Times New Roman"/>
                <a:cs typeface="Times New Roman"/>
              </a:rPr>
              <a:t> </a:t>
            </a:r>
            <a:endParaRPr lang="en-US" sz="2300">
              <a:latin typeface="Times New Roman"/>
              <a:cs typeface="Times New Roman"/>
            </a:endParaRPr>
          </a:p>
        </p:txBody>
      </p:sp>
    </p:spTree>
    <p:extLst>
      <p:ext uri="{BB962C8B-B14F-4D97-AF65-F5344CB8AC3E}">
        <p14:creationId xmlns:p14="http://schemas.microsoft.com/office/powerpoint/2010/main" val="2270621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Types of Cross-Validation</a:t>
            </a:r>
          </a:p>
        </p:txBody>
      </p:sp>
      <p:sp>
        <p:nvSpPr>
          <p:cNvPr id="8" name="Slide Number Placeholder 7"/>
          <p:cNvSpPr>
            <a:spLocks noGrp="1"/>
          </p:cNvSpPr>
          <p:nvPr>
            <p:ph type="sldNum" sz="quarter" idx="12"/>
          </p:nvPr>
        </p:nvSpPr>
        <p:spPr/>
        <p:txBody>
          <a:bodyPr/>
          <a:lstStyle/>
          <a:p>
            <a:fld id="{1B2A20A6-2C11-4CB1-9193-A0D80FC8463A}" type="slidenum">
              <a:rPr lang="en-IN" smtClean="0"/>
              <a:t>71</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sp>
        <p:nvSpPr>
          <p:cNvPr id="7" name="Content Placeholder 6">
            <a:extLst>
              <a:ext uri="{FF2B5EF4-FFF2-40B4-BE49-F238E27FC236}">
                <a16:creationId xmlns:a16="http://schemas.microsoft.com/office/drawing/2014/main" id="{FC9C35F6-AF3D-132E-E1DD-366C76B6F5FD}"/>
              </a:ext>
            </a:extLst>
          </p:cNvPr>
          <p:cNvSpPr>
            <a:spLocks noGrp="1"/>
          </p:cNvSpPr>
          <p:nvPr>
            <p:ph idx="1"/>
          </p:nvPr>
        </p:nvSpPr>
        <p:spPr>
          <a:xfrm>
            <a:off x="838198" y="1404157"/>
            <a:ext cx="10515600" cy="472184"/>
          </a:xfrm>
        </p:spPr>
        <p:txBody>
          <a:bodyPr>
            <a:normAutofit/>
          </a:bodyPr>
          <a:lstStyle/>
          <a:p>
            <a:pPr marL="0" indent="0" algn="just">
              <a:buNone/>
            </a:pPr>
            <a:r>
              <a:rPr lang="en-US" sz="2198" b="1" dirty="0"/>
              <a:t>3. Stratified Cross-Validation</a:t>
            </a:r>
          </a:p>
        </p:txBody>
      </p:sp>
      <p:graphicFrame>
        <p:nvGraphicFramePr>
          <p:cNvPr id="6" name="Diagram 5">
            <a:extLst>
              <a:ext uri="{FF2B5EF4-FFF2-40B4-BE49-F238E27FC236}">
                <a16:creationId xmlns:a16="http://schemas.microsoft.com/office/drawing/2014/main" id="{D2E271F5-9A04-595F-928E-66B277EA3487}"/>
              </a:ext>
            </a:extLst>
          </p:cNvPr>
          <p:cNvGraphicFramePr/>
          <p:nvPr/>
        </p:nvGraphicFramePr>
        <p:xfrm>
          <a:off x="838199" y="1876341"/>
          <a:ext cx="10738745" cy="4176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7309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1B2A20A6-2C11-4CB1-9193-A0D80FC8463A}" type="slidenum">
              <a:rPr lang="en-IN" smtClean="0"/>
              <a:t>72</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pic>
        <p:nvPicPr>
          <p:cNvPr id="11" name="Content Placeholder 10">
            <a:extLst>
              <a:ext uri="{FF2B5EF4-FFF2-40B4-BE49-F238E27FC236}">
                <a16:creationId xmlns:a16="http://schemas.microsoft.com/office/drawing/2014/main" id="{C0F8CF83-EC96-FFB9-8AC0-7A23E679FBD4}"/>
              </a:ext>
            </a:extLst>
          </p:cNvPr>
          <p:cNvPicPr>
            <a:picLocks noGrp="1" noChangeAspect="1"/>
          </p:cNvPicPr>
          <p:nvPr>
            <p:ph idx="1"/>
          </p:nvPr>
        </p:nvPicPr>
        <p:blipFill>
          <a:blip r:embed="rId2"/>
          <a:stretch>
            <a:fillRect/>
          </a:stretch>
        </p:blipFill>
        <p:spPr>
          <a:xfrm>
            <a:off x="1254165" y="79882"/>
            <a:ext cx="8838933" cy="5803038"/>
          </a:xfrm>
        </p:spPr>
      </p:pic>
      <p:sp>
        <p:nvSpPr>
          <p:cNvPr id="4" name="TextBox 3">
            <a:extLst>
              <a:ext uri="{FF2B5EF4-FFF2-40B4-BE49-F238E27FC236}">
                <a16:creationId xmlns:a16="http://schemas.microsoft.com/office/drawing/2014/main" id="{0137EAED-ABE8-36F8-CA73-57E14824B2D6}"/>
              </a:ext>
            </a:extLst>
          </p:cNvPr>
          <p:cNvSpPr txBox="1"/>
          <p:nvPr/>
        </p:nvSpPr>
        <p:spPr>
          <a:xfrm>
            <a:off x="1432427" y="6242873"/>
            <a:ext cx="6096993" cy="599523"/>
          </a:xfrm>
          <a:prstGeom prst="rect">
            <a:avLst/>
          </a:prstGeom>
          <a:noFill/>
        </p:spPr>
        <p:txBody>
          <a:bodyPr wrap="square">
            <a:spAutoFit/>
          </a:bodyPr>
          <a:lstStyle/>
          <a:p>
            <a:r>
              <a:rPr lang="en-US" sz="1648" dirty="0"/>
              <a:t>Image Source: https://www.turing.com/kb/different-types-of-cross-validations-in-machine-learning-and-their-explanations</a:t>
            </a:r>
          </a:p>
        </p:txBody>
      </p:sp>
      <p:pic>
        <p:nvPicPr>
          <p:cNvPr id="5" name="Picture 4">
            <a:extLst>
              <a:ext uri="{FF2B5EF4-FFF2-40B4-BE49-F238E27FC236}">
                <a16:creationId xmlns:a16="http://schemas.microsoft.com/office/drawing/2014/main" id="{AA0A1009-C654-91B9-A5E3-4196E2F5FF16}"/>
              </a:ext>
            </a:extLst>
          </p:cNvPr>
          <p:cNvPicPr>
            <a:picLocks noChangeAspect="1"/>
          </p:cNvPicPr>
          <p:nvPr/>
        </p:nvPicPr>
        <p:blipFill>
          <a:blip r:embed="rId3"/>
          <a:stretch>
            <a:fillRect/>
          </a:stretch>
        </p:blipFill>
        <p:spPr>
          <a:xfrm>
            <a:off x="1270598" y="258805"/>
            <a:ext cx="9153562" cy="6013712"/>
          </a:xfrm>
          <a:prstGeom prst="rect">
            <a:avLst/>
          </a:prstGeom>
        </p:spPr>
      </p:pic>
    </p:spTree>
    <p:extLst>
      <p:ext uri="{BB962C8B-B14F-4D97-AF65-F5344CB8AC3E}">
        <p14:creationId xmlns:p14="http://schemas.microsoft.com/office/powerpoint/2010/main" val="4285254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Types of Cross-Validation</a:t>
            </a:r>
          </a:p>
        </p:txBody>
      </p:sp>
      <p:sp>
        <p:nvSpPr>
          <p:cNvPr id="8" name="Slide Number Placeholder 7"/>
          <p:cNvSpPr>
            <a:spLocks noGrp="1"/>
          </p:cNvSpPr>
          <p:nvPr>
            <p:ph type="sldNum" sz="quarter" idx="12"/>
          </p:nvPr>
        </p:nvSpPr>
        <p:spPr/>
        <p:txBody>
          <a:bodyPr/>
          <a:lstStyle/>
          <a:p>
            <a:fld id="{1B2A20A6-2C11-4CB1-9193-A0D80FC8463A}" type="slidenum">
              <a:rPr lang="en-IN" smtClean="0"/>
              <a:t>73</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sp>
        <p:nvSpPr>
          <p:cNvPr id="7" name="Content Placeholder 6">
            <a:extLst>
              <a:ext uri="{FF2B5EF4-FFF2-40B4-BE49-F238E27FC236}">
                <a16:creationId xmlns:a16="http://schemas.microsoft.com/office/drawing/2014/main" id="{FC9C35F6-AF3D-132E-E1DD-366C76B6F5FD}"/>
              </a:ext>
            </a:extLst>
          </p:cNvPr>
          <p:cNvSpPr>
            <a:spLocks noGrp="1"/>
          </p:cNvSpPr>
          <p:nvPr>
            <p:ph idx="1"/>
          </p:nvPr>
        </p:nvSpPr>
        <p:spPr>
          <a:xfrm>
            <a:off x="838200" y="1690736"/>
            <a:ext cx="10515600" cy="4068444"/>
          </a:xfrm>
        </p:spPr>
        <p:txBody>
          <a:bodyPr>
            <a:normAutofit/>
          </a:bodyPr>
          <a:lstStyle/>
          <a:p>
            <a:pPr marL="0" indent="0" algn="just">
              <a:buNone/>
            </a:pPr>
            <a:r>
              <a:rPr lang="en-US" sz="2198" b="1" dirty="0"/>
              <a:t>4. K-Fold Cross Validation</a:t>
            </a:r>
          </a:p>
          <a:p>
            <a:pPr marL="0" indent="0" algn="just">
              <a:buNone/>
            </a:pPr>
            <a:r>
              <a:rPr lang="en-US" sz="2198" dirty="0"/>
              <a:t>In K-Fold Cross Validation, we split the dataset into k number of subsets (known as folds) then we perform training on the all the subsets but leave one(k-1) subset for the evaluation of the trained model. </a:t>
            </a:r>
          </a:p>
          <a:p>
            <a:pPr marL="0" indent="0" algn="just">
              <a:buNone/>
            </a:pPr>
            <a:r>
              <a:rPr lang="en-US" sz="2198" dirty="0"/>
              <a:t>In this method, we iterate k times with a different subset reserved for testing purpose each time.</a:t>
            </a:r>
          </a:p>
          <a:p>
            <a:pPr marL="0" indent="0" algn="just">
              <a:buNone/>
            </a:pPr>
            <a:endParaRPr lang="en-US" sz="2198" dirty="0"/>
          </a:p>
        </p:txBody>
      </p:sp>
      <p:pic>
        <p:nvPicPr>
          <p:cNvPr id="4" name="Picture 3" descr="A screenshot of a phone&#10;&#10;Description automatically generated">
            <a:extLst>
              <a:ext uri="{FF2B5EF4-FFF2-40B4-BE49-F238E27FC236}">
                <a16:creationId xmlns:a16="http://schemas.microsoft.com/office/drawing/2014/main" id="{B4C087E3-FDBB-FE29-5FDD-A08843F99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118" y="4030523"/>
            <a:ext cx="6969765" cy="1596329"/>
          </a:xfrm>
          <a:prstGeom prst="rect">
            <a:avLst/>
          </a:prstGeom>
        </p:spPr>
      </p:pic>
    </p:spTree>
    <p:extLst>
      <p:ext uri="{BB962C8B-B14F-4D97-AF65-F5344CB8AC3E}">
        <p14:creationId xmlns:p14="http://schemas.microsoft.com/office/powerpoint/2010/main" val="18144009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Types of Cross-Validation</a:t>
            </a:r>
          </a:p>
        </p:txBody>
      </p:sp>
      <p:sp>
        <p:nvSpPr>
          <p:cNvPr id="8" name="Slide Number Placeholder 7"/>
          <p:cNvSpPr>
            <a:spLocks noGrp="1"/>
          </p:cNvSpPr>
          <p:nvPr>
            <p:ph type="sldNum" sz="quarter" idx="12"/>
          </p:nvPr>
        </p:nvSpPr>
        <p:spPr/>
        <p:txBody>
          <a:bodyPr/>
          <a:lstStyle/>
          <a:p>
            <a:fld id="{1B2A20A6-2C11-4CB1-9193-A0D80FC8463A}" type="slidenum">
              <a:rPr lang="en-IN" smtClean="0"/>
              <a:t>74</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sp>
        <p:nvSpPr>
          <p:cNvPr id="7" name="Content Placeholder 6">
            <a:extLst>
              <a:ext uri="{FF2B5EF4-FFF2-40B4-BE49-F238E27FC236}">
                <a16:creationId xmlns:a16="http://schemas.microsoft.com/office/drawing/2014/main" id="{FC9C35F6-AF3D-132E-E1DD-366C76B6F5FD}"/>
              </a:ext>
            </a:extLst>
          </p:cNvPr>
          <p:cNvSpPr>
            <a:spLocks noGrp="1"/>
          </p:cNvSpPr>
          <p:nvPr>
            <p:ph idx="1"/>
          </p:nvPr>
        </p:nvSpPr>
        <p:spPr>
          <a:xfrm>
            <a:off x="838200" y="1690736"/>
            <a:ext cx="10515600" cy="1908472"/>
          </a:xfrm>
        </p:spPr>
        <p:txBody>
          <a:bodyPr>
            <a:normAutofit/>
          </a:bodyPr>
          <a:lstStyle/>
          <a:p>
            <a:pPr marL="0" indent="0" algn="just">
              <a:buNone/>
            </a:pPr>
            <a:r>
              <a:rPr lang="en-US" sz="2198" b="1" dirty="0">
                <a:cs typeface="Times New Roman" panose="02020603050405020304" pitchFamily="18" charset="0"/>
              </a:rPr>
              <a:t>5. Repeated K-Fold Cross-Validation </a:t>
            </a:r>
          </a:p>
          <a:p>
            <a:pPr marL="0" indent="0" algn="just">
              <a:buNone/>
            </a:pPr>
            <a:r>
              <a:rPr lang="en-US" sz="2198" dirty="0">
                <a:cs typeface="Times New Roman" panose="02020603050405020304" pitchFamily="18" charset="0"/>
              </a:rPr>
              <a:t>This technique involves repeating k-fold cross-validation multiple times with different random splits of the data. </a:t>
            </a:r>
          </a:p>
          <a:p>
            <a:pPr marL="0" indent="0" algn="just">
              <a:buNone/>
            </a:pPr>
            <a:r>
              <a:rPr lang="en-US" sz="2198" dirty="0">
                <a:cs typeface="Times New Roman" panose="02020603050405020304" pitchFamily="18" charset="0"/>
              </a:rPr>
              <a:t>It helps provide a more robust estimate of the model's performance by reducing the variance associated with a single split.</a:t>
            </a:r>
          </a:p>
          <a:p>
            <a:pPr marL="0" indent="0" algn="just">
              <a:buNone/>
            </a:pPr>
            <a:endParaRPr lang="en-US" sz="2198" dirty="0"/>
          </a:p>
        </p:txBody>
      </p:sp>
      <p:pic>
        <p:nvPicPr>
          <p:cNvPr id="4" name="Picture 3" descr="A screenshot of a phone&#10;&#10;Description automatically generated">
            <a:extLst>
              <a:ext uri="{FF2B5EF4-FFF2-40B4-BE49-F238E27FC236}">
                <a16:creationId xmlns:a16="http://schemas.microsoft.com/office/drawing/2014/main" id="{B4C087E3-FDBB-FE29-5FDD-A08843F99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118" y="4032258"/>
            <a:ext cx="6969765" cy="1596329"/>
          </a:xfrm>
          <a:prstGeom prst="rect">
            <a:avLst/>
          </a:prstGeom>
        </p:spPr>
      </p:pic>
    </p:spTree>
    <p:extLst>
      <p:ext uri="{BB962C8B-B14F-4D97-AF65-F5344CB8AC3E}">
        <p14:creationId xmlns:p14="http://schemas.microsoft.com/office/powerpoint/2010/main" val="70692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Advantages of Cross Validation</a:t>
            </a:r>
          </a:p>
        </p:txBody>
      </p:sp>
      <p:sp>
        <p:nvSpPr>
          <p:cNvPr id="8" name="Slide Number Placeholder 7"/>
          <p:cNvSpPr>
            <a:spLocks noGrp="1"/>
          </p:cNvSpPr>
          <p:nvPr>
            <p:ph type="sldNum" sz="quarter" idx="12"/>
          </p:nvPr>
        </p:nvSpPr>
        <p:spPr/>
        <p:txBody>
          <a:bodyPr/>
          <a:lstStyle/>
          <a:p>
            <a:fld id="{1B2A20A6-2C11-4CB1-9193-A0D80FC8463A}" type="slidenum">
              <a:rPr lang="en-IN" smtClean="0"/>
              <a:t>75</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graphicFrame>
        <p:nvGraphicFramePr>
          <p:cNvPr id="2" name="Content Placeholder 1">
            <a:extLst>
              <a:ext uri="{FF2B5EF4-FFF2-40B4-BE49-F238E27FC236}">
                <a16:creationId xmlns:a16="http://schemas.microsoft.com/office/drawing/2014/main" id="{25D51895-B58A-FE03-2E40-34FEA517EA68}"/>
              </a:ext>
            </a:extLst>
          </p:cNvPr>
          <p:cNvGraphicFramePr>
            <a:graphicFrameLocks noGrp="1"/>
          </p:cNvGraphicFramePr>
          <p:nvPr>
            <p:ph idx="1"/>
          </p:nvPr>
        </p:nvGraphicFramePr>
        <p:xfrm>
          <a:off x="838201" y="1690735"/>
          <a:ext cx="10515600" cy="4053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04842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88E4-0FFC-F06D-1FF7-85818EA3D5FE}"/>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Disadvantages of Cross Validation</a:t>
            </a:r>
          </a:p>
        </p:txBody>
      </p:sp>
      <p:sp>
        <p:nvSpPr>
          <p:cNvPr id="8" name="Slide Number Placeholder 7"/>
          <p:cNvSpPr>
            <a:spLocks noGrp="1"/>
          </p:cNvSpPr>
          <p:nvPr>
            <p:ph type="sldNum" sz="quarter" idx="12"/>
          </p:nvPr>
        </p:nvSpPr>
        <p:spPr/>
        <p:txBody>
          <a:bodyPr/>
          <a:lstStyle/>
          <a:p>
            <a:fld id="{1B2A20A6-2C11-4CB1-9193-A0D80FC8463A}" type="slidenum">
              <a:rPr lang="en-IN" smtClean="0"/>
              <a:t>76</a:t>
            </a:fld>
            <a:endParaRPr lang="en-IN" dirty="0"/>
          </a:p>
        </p:txBody>
      </p:sp>
      <p:sp>
        <p:nvSpPr>
          <p:cNvPr id="3" name="Rectangle 2"/>
          <p:cNvSpPr/>
          <p:nvPr/>
        </p:nvSpPr>
        <p:spPr>
          <a:xfrm>
            <a:off x="3255259" y="1413820"/>
            <a:ext cx="6095838" cy="480003"/>
          </a:xfrm>
          <a:prstGeom prst="rect">
            <a:avLst/>
          </a:prstGeom>
        </p:spPr>
        <p:txBody>
          <a:bodyPr>
            <a:spAutoFit/>
          </a:bodyPr>
          <a:lstStyle/>
          <a:p>
            <a:pPr algn="ctr">
              <a:lnSpc>
                <a:spcPct val="120000"/>
              </a:lnSpc>
            </a:pPr>
            <a:r>
              <a:rPr lang="en-US" sz="2300" dirty="0">
                <a:latin typeface="Times New Roman"/>
                <a:cs typeface="Times New Roman"/>
              </a:rPr>
              <a:t> </a:t>
            </a:r>
          </a:p>
        </p:txBody>
      </p:sp>
      <p:graphicFrame>
        <p:nvGraphicFramePr>
          <p:cNvPr id="2" name="Content Placeholder 1">
            <a:extLst>
              <a:ext uri="{FF2B5EF4-FFF2-40B4-BE49-F238E27FC236}">
                <a16:creationId xmlns:a16="http://schemas.microsoft.com/office/drawing/2014/main" id="{EA51448C-8780-51CD-68A5-CBDF0FA717AE}"/>
              </a:ext>
            </a:extLst>
          </p:cNvPr>
          <p:cNvGraphicFramePr>
            <a:graphicFrameLocks noGrp="1"/>
          </p:cNvGraphicFramePr>
          <p:nvPr>
            <p:ph idx="1"/>
          </p:nvPr>
        </p:nvGraphicFramePr>
        <p:xfrm>
          <a:off x="838201" y="1690735"/>
          <a:ext cx="10515600" cy="3753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5093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CD9D1B-AB23-4594-3190-A331E0275FC9}"/>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Dimensionality Reduction </a:t>
            </a:r>
          </a:p>
        </p:txBody>
      </p:sp>
      <p:sp>
        <p:nvSpPr>
          <p:cNvPr id="5" name="Slide Number Placeholder 4">
            <a:extLst>
              <a:ext uri="{FF2B5EF4-FFF2-40B4-BE49-F238E27FC236}">
                <a16:creationId xmlns:a16="http://schemas.microsoft.com/office/drawing/2014/main" id="{50A0F630-D5D8-6369-E93D-986102E3D933}"/>
              </a:ext>
            </a:extLst>
          </p:cNvPr>
          <p:cNvSpPr>
            <a:spLocks noGrp="1"/>
          </p:cNvSpPr>
          <p:nvPr>
            <p:ph type="sldNum" sz="quarter" idx="12"/>
          </p:nvPr>
        </p:nvSpPr>
        <p:spPr/>
        <p:txBody>
          <a:bodyPr/>
          <a:lstStyle/>
          <a:p>
            <a:fld id="{1B2A20A6-2C11-4CB1-9193-A0D80FC8463A}" type="slidenum">
              <a:rPr lang="en-IN" smtClean="0"/>
              <a:t>77</a:t>
            </a:fld>
            <a:endParaRPr lang="en-IN" dirty="0"/>
          </a:p>
        </p:txBody>
      </p:sp>
      <p:sp>
        <p:nvSpPr>
          <p:cNvPr id="10" name="TextBox 9">
            <a:extLst>
              <a:ext uri="{FF2B5EF4-FFF2-40B4-BE49-F238E27FC236}">
                <a16:creationId xmlns:a16="http://schemas.microsoft.com/office/drawing/2014/main" id="{4869144B-8102-7871-4EE6-93707A604DA8}"/>
              </a:ext>
            </a:extLst>
          </p:cNvPr>
          <p:cNvSpPr txBox="1"/>
          <p:nvPr/>
        </p:nvSpPr>
        <p:spPr>
          <a:xfrm>
            <a:off x="254001" y="1473200"/>
            <a:ext cx="11795652" cy="4893647"/>
          </a:xfrm>
          <a:prstGeom prst="rect">
            <a:avLst/>
          </a:prstGeom>
          <a:noFill/>
        </p:spPr>
        <p:txBody>
          <a:bodyPr wrap="square" rtlCol="0">
            <a:spAutoFit/>
          </a:bodyPr>
          <a:lstStyle/>
          <a:p>
            <a:r>
              <a:rPr lang="en-US" sz="2400" dirty="0"/>
              <a:t>Dimensionality reduction techniques are methods used to reduce the number of features (dimensions) in a dataset while retaining as much information as possible. </a:t>
            </a:r>
          </a:p>
          <a:p>
            <a:endParaRPr lang="en-US" sz="2400" dirty="0"/>
          </a:p>
          <a:p>
            <a:r>
              <a:rPr lang="en-US" sz="2400" dirty="0"/>
              <a:t>This is important in machine learning and data analysis for several reasons:</a:t>
            </a:r>
          </a:p>
          <a:p>
            <a:pPr marL="342900" indent="-342900">
              <a:buFont typeface="Arial" panose="020B0604020202020204" pitchFamily="34" charset="0"/>
              <a:buChar char="•"/>
            </a:pPr>
            <a:r>
              <a:rPr lang="en-US" sz="2400" b="1" dirty="0"/>
              <a:t>Reducing Overfitting:</a:t>
            </a:r>
            <a:r>
              <a:rPr lang="en-US" sz="2400" dirty="0"/>
              <a:t> Fewer dimensions can help to mitigate overfitting, especially in cases where the number of features is large relative to the number of observations.</a:t>
            </a:r>
          </a:p>
          <a:p>
            <a:pPr marL="342900" indent="-342900">
              <a:buFont typeface="Arial" panose="020B0604020202020204" pitchFamily="34" charset="0"/>
              <a:buChar char="•"/>
            </a:pPr>
            <a:r>
              <a:rPr lang="en-US" sz="2400" b="1" dirty="0"/>
              <a:t>Improving Computational Efficiency:</a:t>
            </a:r>
            <a:r>
              <a:rPr lang="en-US" sz="2400" dirty="0"/>
              <a:t> Reducing dimensionality decreases the amount of computation required, making algorithms faster.</a:t>
            </a:r>
          </a:p>
          <a:p>
            <a:pPr marL="342900" indent="-342900">
              <a:buFont typeface="Arial" panose="020B0604020202020204" pitchFamily="34" charset="0"/>
              <a:buChar char="•"/>
            </a:pPr>
            <a:r>
              <a:rPr lang="en-US" sz="2400" b="1" dirty="0"/>
              <a:t>Enhancing Visualization:</a:t>
            </a:r>
            <a:r>
              <a:rPr lang="en-US" sz="2400" dirty="0"/>
              <a:t> It allows for visualizing high-dimensional data in 2D or 3D space.</a:t>
            </a:r>
          </a:p>
          <a:p>
            <a:pPr marL="342900" indent="-342900">
              <a:buFont typeface="Arial" panose="020B0604020202020204" pitchFamily="34" charset="0"/>
              <a:buChar char="•"/>
            </a:pPr>
            <a:r>
              <a:rPr lang="en-US" sz="2400" b="1" dirty="0"/>
              <a:t>Types:</a:t>
            </a:r>
          </a:p>
          <a:p>
            <a:pPr marL="800100" lvl="1" indent="-342900">
              <a:buFont typeface="Arial" panose="020B0604020202020204" pitchFamily="34" charset="0"/>
              <a:buChar char="•"/>
            </a:pPr>
            <a:r>
              <a:rPr lang="en-US" sz="2400" b="1" dirty="0"/>
              <a:t>PCA</a:t>
            </a:r>
          </a:p>
          <a:p>
            <a:pPr marL="800100" lvl="1" indent="-342900">
              <a:buFont typeface="Arial" panose="020B0604020202020204" pitchFamily="34" charset="0"/>
              <a:buChar char="•"/>
            </a:pPr>
            <a:r>
              <a:rPr lang="en-US" sz="2400" b="1" dirty="0"/>
              <a:t>LDA</a:t>
            </a:r>
          </a:p>
          <a:p>
            <a:pPr marL="800100" lvl="1" indent="-342900">
              <a:buFont typeface="Arial" panose="020B0604020202020204" pitchFamily="34" charset="0"/>
              <a:buChar char="•"/>
            </a:pPr>
            <a:r>
              <a:rPr lang="en-US" sz="2400" b="1" dirty="0"/>
              <a:t>ICA</a:t>
            </a:r>
          </a:p>
        </p:txBody>
      </p:sp>
    </p:spTree>
    <p:extLst>
      <p:ext uri="{BB962C8B-B14F-4D97-AF65-F5344CB8AC3E}">
        <p14:creationId xmlns:p14="http://schemas.microsoft.com/office/powerpoint/2010/main" val="21609921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CD9D1B-AB23-4594-3190-A331E0275FC9}"/>
              </a:ext>
            </a:extLst>
          </p:cNvPr>
          <p:cNvSpPr>
            <a:spLocks noGrp="1"/>
          </p:cNvSpPr>
          <p:nvPr>
            <p:ph type="title"/>
          </p:nvPr>
        </p:nvSpPr>
        <p:spPr/>
        <p:txBody>
          <a:bodyPr vert="horz" lIns="83742" tIns="41871" rIns="83742" bIns="41871" rtlCol="0" anchor="ctr">
            <a:normAutofit fontScale="90000"/>
          </a:bodyPr>
          <a:lstStyle/>
          <a:p>
            <a:r>
              <a:rPr lang="en-US" sz="3663" b="1" dirty="0">
                <a:solidFill>
                  <a:srgbClr val="46B0FA"/>
                </a:solidFill>
                <a:latin typeface="Arial"/>
                <a:cs typeface="Arial"/>
              </a:rPr>
              <a:t>. </a:t>
            </a: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Principal Component Analysis (PCA)</a:t>
            </a:r>
          </a:p>
        </p:txBody>
      </p:sp>
      <p:sp>
        <p:nvSpPr>
          <p:cNvPr id="5" name="Slide Number Placeholder 4">
            <a:extLst>
              <a:ext uri="{FF2B5EF4-FFF2-40B4-BE49-F238E27FC236}">
                <a16:creationId xmlns:a16="http://schemas.microsoft.com/office/drawing/2014/main" id="{50A0F630-D5D8-6369-E93D-986102E3D933}"/>
              </a:ext>
            </a:extLst>
          </p:cNvPr>
          <p:cNvSpPr>
            <a:spLocks noGrp="1"/>
          </p:cNvSpPr>
          <p:nvPr>
            <p:ph type="sldNum" sz="quarter" idx="12"/>
          </p:nvPr>
        </p:nvSpPr>
        <p:spPr/>
        <p:txBody>
          <a:bodyPr/>
          <a:lstStyle/>
          <a:p>
            <a:fld id="{1B2A20A6-2C11-4CB1-9193-A0D80FC8463A}" type="slidenum">
              <a:rPr lang="en-IN" smtClean="0"/>
              <a:t>78</a:t>
            </a:fld>
            <a:endParaRPr lang="en-IN" dirty="0"/>
          </a:p>
        </p:txBody>
      </p:sp>
      <p:sp>
        <p:nvSpPr>
          <p:cNvPr id="10" name="TextBox 9">
            <a:extLst>
              <a:ext uri="{FF2B5EF4-FFF2-40B4-BE49-F238E27FC236}">
                <a16:creationId xmlns:a16="http://schemas.microsoft.com/office/drawing/2014/main" id="{4869144B-8102-7871-4EE6-93707A604DA8}"/>
              </a:ext>
            </a:extLst>
          </p:cNvPr>
          <p:cNvSpPr txBox="1"/>
          <p:nvPr/>
        </p:nvSpPr>
        <p:spPr>
          <a:xfrm>
            <a:off x="254001" y="1473200"/>
            <a:ext cx="11795652" cy="5632311"/>
          </a:xfrm>
          <a:prstGeom prst="rect">
            <a:avLst/>
          </a:prstGeom>
          <a:noFill/>
        </p:spPr>
        <p:txBody>
          <a:bodyPr wrap="square" rtlCol="0">
            <a:spAutoFit/>
          </a:bodyPr>
          <a:lstStyle/>
          <a:p>
            <a:r>
              <a:rPr lang="en-US" sz="2400" dirty="0"/>
              <a:t>PCA is a statistical technique that transforms the data into a new coordinate system where the greatest variance by any projection lies on the first coordinate (principal component), the second greatest variance on the second coordinate, and so forth.</a:t>
            </a:r>
          </a:p>
          <a:p>
            <a:r>
              <a:rPr lang="en-US" sz="2400" b="1" dirty="0"/>
              <a:t>Process:</a:t>
            </a:r>
            <a:endParaRPr lang="en-US" sz="2400" dirty="0"/>
          </a:p>
          <a:p>
            <a:pPr marL="742950" lvl="1" indent="-285750">
              <a:buFont typeface="Arial" panose="020B0604020202020204" pitchFamily="34" charset="0"/>
              <a:buChar char="•"/>
            </a:pPr>
            <a:r>
              <a:rPr lang="en-US" sz="2400" dirty="0"/>
              <a:t>Standardize the dataset.</a:t>
            </a:r>
          </a:p>
          <a:p>
            <a:pPr marL="742950" lvl="1" indent="-285750">
              <a:buFont typeface="Arial" panose="020B0604020202020204" pitchFamily="34" charset="0"/>
              <a:buChar char="•"/>
            </a:pPr>
            <a:r>
              <a:rPr lang="en-US" sz="2400" dirty="0"/>
              <a:t>Calculate the covariance matrix.</a:t>
            </a:r>
          </a:p>
          <a:p>
            <a:pPr marL="742950" lvl="1" indent="-285750">
              <a:buFont typeface="Arial" panose="020B0604020202020204" pitchFamily="34" charset="0"/>
              <a:buChar char="•"/>
            </a:pPr>
            <a:r>
              <a:rPr lang="en-US" sz="2400" dirty="0"/>
              <a:t>Compute the eigenvalues and eigenvectors of the covariance matrix.</a:t>
            </a:r>
          </a:p>
          <a:p>
            <a:pPr marL="742950" lvl="1" indent="-285750">
              <a:buFont typeface="Arial" panose="020B0604020202020204" pitchFamily="34" charset="0"/>
              <a:buChar char="•"/>
            </a:pPr>
            <a:r>
              <a:rPr lang="en-US" sz="2400" dirty="0"/>
              <a:t>Sort the eigenvalues and select the top k eigenvectors to form a new feature subspace.</a:t>
            </a:r>
            <a:endParaRPr lang="en-US" sz="2400" b="1" dirty="0"/>
          </a:p>
          <a:p>
            <a:r>
              <a:rPr lang="en-US" sz="2400" b="1" dirty="0"/>
              <a:t>Applications:</a:t>
            </a:r>
            <a:r>
              <a:rPr lang="en-US" sz="2400" dirty="0"/>
              <a:t> PCA is commonly used in image compression, noise reduction, and exploratory data analysis.</a:t>
            </a:r>
          </a:p>
          <a:p>
            <a:endParaRPr lang="en-US" sz="2400" dirty="0"/>
          </a:p>
          <a:p>
            <a:r>
              <a:rPr lang="en-US" sz="2400" dirty="0"/>
              <a:t>PCA is primarily used for reducing dimensionality while retaining the most variance in the data. It is an unsupervised method that works well with linear relationships and is sensitive to outliers.</a:t>
            </a:r>
          </a:p>
          <a:p>
            <a:endParaRPr lang="en-US" sz="2400" dirty="0"/>
          </a:p>
        </p:txBody>
      </p:sp>
    </p:spTree>
    <p:extLst>
      <p:ext uri="{BB962C8B-B14F-4D97-AF65-F5344CB8AC3E}">
        <p14:creationId xmlns:p14="http://schemas.microsoft.com/office/powerpoint/2010/main" val="1284812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CD9D1B-AB23-4594-3190-A331E0275FC9}"/>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Linear Discriminant Analysis (LDA)</a:t>
            </a:r>
          </a:p>
        </p:txBody>
      </p:sp>
      <p:sp>
        <p:nvSpPr>
          <p:cNvPr id="5" name="Slide Number Placeholder 4">
            <a:extLst>
              <a:ext uri="{FF2B5EF4-FFF2-40B4-BE49-F238E27FC236}">
                <a16:creationId xmlns:a16="http://schemas.microsoft.com/office/drawing/2014/main" id="{50A0F630-D5D8-6369-E93D-986102E3D933}"/>
              </a:ext>
            </a:extLst>
          </p:cNvPr>
          <p:cNvSpPr>
            <a:spLocks noGrp="1"/>
          </p:cNvSpPr>
          <p:nvPr>
            <p:ph type="sldNum" sz="quarter" idx="12"/>
          </p:nvPr>
        </p:nvSpPr>
        <p:spPr/>
        <p:txBody>
          <a:bodyPr/>
          <a:lstStyle/>
          <a:p>
            <a:fld id="{1B2A20A6-2C11-4CB1-9193-A0D80FC8463A}" type="slidenum">
              <a:rPr lang="en-IN" smtClean="0"/>
              <a:t>79</a:t>
            </a:fld>
            <a:endParaRPr lang="en-IN" dirty="0"/>
          </a:p>
        </p:txBody>
      </p:sp>
      <p:sp>
        <p:nvSpPr>
          <p:cNvPr id="10" name="TextBox 9">
            <a:extLst>
              <a:ext uri="{FF2B5EF4-FFF2-40B4-BE49-F238E27FC236}">
                <a16:creationId xmlns:a16="http://schemas.microsoft.com/office/drawing/2014/main" id="{4869144B-8102-7871-4EE6-93707A604DA8}"/>
              </a:ext>
            </a:extLst>
          </p:cNvPr>
          <p:cNvSpPr txBox="1"/>
          <p:nvPr/>
        </p:nvSpPr>
        <p:spPr>
          <a:xfrm>
            <a:off x="254001" y="1473200"/>
            <a:ext cx="11795652" cy="5262979"/>
          </a:xfrm>
          <a:prstGeom prst="rect">
            <a:avLst/>
          </a:prstGeom>
          <a:noFill/>
        </p:spPr>
        <p:txBody>
          <a:bodyPr wrap="square" rtlCol="0">
            <a:spAutoFit/>
          </a:bodyPr>
          <a:lstStyle/>
          <a:p>
            <a:r>
              <a:rPr lang="en-US" sz="2400" dirty="0"/>
              <a:t>LDA is a supervised dimensionality reduction technique used primarily for classification. It aims to find a linear combination of features that best separate two or more classes.</a:t>
            </a:r>
          </a:p>
          <a:p>
            <a:r>
              <a:rPr lang="en-US" sz="2400" b="1" dirty="0"/>
              <a:t>Process:</a:t>
            </a:r>
            <a:endParaRPr lang="en-US" sz="2400" dirty="0"/>
          </a:p>
          <a:p>
            <a:pPr marL="742950" lvl="1" indent="-285750">
              <a:buFont typeface="Arial" panose="020B0604020202020204" pitchFamily="34" charset="0"/>
              <a:buChar char="•"/>
            </a:pPr>
            <a:r>
              <a:rPr lang="en-US" sz="2400" dirty="0"/>
              <a:t>Compute the within-class and between-class scatter matrices.</a:t>
            </a:r>
          </a:p>
          <a:p>
            <a:pPr marL="742950" lvl="1" indent="-285750">
              <a:buFont typeface="Arial" panose="020B0604020202020204" pitchFamily="34" charset="0"/>
              <a:buChar char="•"/>
            </a:pPr>
            <a:r>
              <a:rPr lang="en-US" sz="2400" dirty="0"/>
              <a:t>Calculate the eigenvalues and eigenvectors of the scatter matrices.</a:t>
            </a:r>
          </a:p>
          <a:p>
            <a:pPr marL="742950" lvl="1" indent="-285750">
              <a:buFont typeface="Arial" panose="020B0604020202020204" pitchFamily="34" charset="0"/>
              <a:buChar char="•"/>
            </a:pPr>
            <a:r>
              <a:rPr lang="en-US" sz="2400" dirty="0"/>
              <a:t>Choose the eigenvectors corresponding to the largest eigenvalues to maximize class separability.</a:t>
            </a:r>
            <a:endParaRPr lang="en-US" sz="2400" b="1" dirty="0"/>
          </a:p>
          <a:p>
            <a:r>
              <a:rPr lang="en-US" sz="2400" b="1" dirty="0"/>
              <a:t>Applications:</a:t>
            </a:r>
            <a:r>
              <a:rPr lang="en-US" sz="2400" dirty="0"/>
              <a:t> LDA is often used in face recognition, marketing (customer segmentation), and medical diagnosis.</a:t>
            </a:r>
          </a:p>
          <a:p>
            <a:endParaRPr lang="en-US" sz="2400" dirty="0"/>
          </a:p>
          <a:p>
            <a:r>
              <a:rPr lang="en-US" sz="2400" dirty="0"/>
              <a:t>LDA focuses on maximizing class separability in supervised settings. It is effective for classification tasks, particularly with imbalanced datasets, but it assumes linear separability.</a:t>
            </a:r>
          </a:p>
          <a:p>
            <a:endParaRPr lang="en-US" sz="2400" dirty="0"/>
          </a:p>
          <a:p>
            <a:endParaRPr lang="en-US" sz="2400" dirty="0"/>
          </a:p>
        </p:txBody>
      </p:sp>
    </p:spTree>
    <p:extLst>
      <p:ext uri="{BB962C8B-B14F-4D97-AF65-F5344CB8AC3E}">
        <p14:creationId xmlns:p14="http://schemas.microsoft.com/office/powerpoint/2010/main" val="215708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630936" y="639520"/>
            <a:ext cx="4581144" cy="1118160"/>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4000" b="1" dirty="0">
                <a:solidFill>
                  <a:srgbClr val="FF0000"/>
                </a:solidFill>
                <a:latin typeface="+mj-lt"/>
                <a:ea typeface="+mj-ea"/>
                <a:cs typeface="+mj-cs"/>
              </a:rPr>
              <a:t>Key Concepts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365760" y="1920240"/>
            <a:ext cx="3694176" cy="4297680"/>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sz="2000" b="1" dirty="0"/>
              <a:t>Training Data: </a:t>
            </a:r>
            <a:r>
              <a:rPr lang="en-US" sz="2000" dirty="0"/>
              <a:t>This is the portion of the dataset used to train the machine learning model. The model learns patterns and relationships from this data.</a:t>
            </a:r>
          </a:p>
          <a:p>
            <a:pPr marL="457200" indent="-228600">
              <a:lnSpc>
                <a:spcPct val="90000"/>
              </a:lnSpc>
              <a:spcAft>
                <a:spcPts val="600"/>
              </a:spcAft>
              <a:buFont typeface="Arial" panose="020B0604020202020204" pitchFamily="34" charset="0"/>
              <a:buChar char="•"/>
            </a:pPr>
            <a:r>
              <a:rPr lang="en-US" sz="2000" b="1" dirty="0"/>
              <a:t>Testing Data: </a:t>
            </a:r>
            <a:r>
              <a:rPr lang="en-US" sz="2000" dirty="0"/>
              <a:t>This is a separate portion of the dataset used to evaluate the performance of the trained model. It helps assess how well the model generalizes to new, unseen data.</a:t>
            </a:r>
          </a:p>
        </p:txBody>
      </p:sp>
      <p:pic>
        <p:nvPicPr>
          <p:cNvPr id="4" name="Picture 3" descr="A diagram of a machine learning model&#10;&#10;Description automatically generated">
            <a:extLst>
              <a:ext uri="{FF2B5EF4-FFF2-40B4-BE49-F238E27FC236}">
                <a16:creationId xmlns:a16="http://schemas.microsoft.com/office/drawing/2014/main" id="{29E49D6F-D8C1-9609-C9D7-A68391BD703B}"/>
              </a:ext>
            </a:extLst>
          </p:cNvPr>
          <p:cNvPicPr>
            <a:picLocks noChangeAspect="1"/>
          </p:cNvPicPr>
          <p:nvPr/>
        </p:nvPicPr>
        <p:blipFill>
          <a:blip r:embed="rId2"/>
          <a:stretch>
            <a:fillRect/>
          </a:stretch>
        </p:blipFill>
        <p:spPr>
          <a:xfrm>
            <a:off x="4654296" y="1616773"/>
            <a:ext cx="6903720" cy="3624453"/>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84029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CD9D1B-AB23-4594-3190-A331E0275FC9}"/>
              </a:ext>
            </a:extLst>
          </p:cNvPr>
          <p:cNvSpPr>
            <a:spLocks noGrp="1"/>
          </p:cNvSpPr>
          <p:nvPr>
            <p:ph type="title"/>
          </p:nvPr>
        </p:nvSpPr>
        <p:spPr/>
        <p:txBody>
          <a:bodyPr vert="horz" lIns="83742" tIns="41871" rIns="83742" bIns="41871" rtlCol="0" anchor="ctr">
            <a:normAutofit fontScale="90000"/>
          </a:bodyPr>
          <a:lstStyle/>
          <a:p>
            <a:br>
              <a:rPr lang="en-US" sz="3663" b="1" dirty="0">
                <a:solidFill>
                  <a:srgbClr val="46B0FA"/>
                </a:solidFill>
                <a:latin typeface="Arial"/>
                <a:cs typeface="Arial"/>
              </a:rPr>
            </a:br>
            <a:br>
              <a:rPr lang="en-US" sz="3663" b="1" dirty="0">
                <a:solidFill>
                  <a:srgbClr val="46B0FA"/>
                </a:solidFill>
                <a:latin typeface="Arial"/>
                <a:cs typeface="Arial"/>
              </a:rPr>
            </a:br>
            <a:br>
              <a:rPr lang="en-US" sz="3663" b="1" dirty="0">
                <a:solidFill>
                  <a:srgbClr val="46B0FA"/>
                </a:solidFill>
                <a:latin typeface="Arial"/>
                <a:cs typeface="Arial"/>
              </a:rPr>
            </a:br>
            <a:r>
              <a:rPr lang="en-US" sz="3663" b="1" dirty="0">
                <a:solidFill>
                  <a:srgbClr val="46B0FA"/>
                </a:solidFill>
                <a:latin typeface="Arial"/>
                <a:cs typeface="Arial"/>
              </a:rPr>
              <a:t>	</a:t>
            </a:r>
            <a:br>
              <a:rPr lang="en-US" sz="3663" b="1" dirty="0">
                <a:solidFill>
                  <a:srgbClr val="46B0FA"/>
                </a:solidFill>
                <a:latin typeface="Arial"/>
                <a:cs typeface="Arial"/>
              </a:rPr>
            </a:br>
            <a:r>
              <a:rPr lang="en-US" sz="3663" b="1" dirty="0">
                <a:solidFill>
                  <a:srgbClr val="46B0FA"/>
                </a:solidFill>
                <a:latin typeface="Arial"/>
                <a:cs typeface="Arial"/>
              </a:rPr>
              <a:t>	Independent Component Analysis (ICA)</a:t>
            </a:r>
          </a:p>
        </p:txBody>
      </p:sp>
      <p:sp>
        <p:nvSpPr>
          <p:cNvPr id="5" name="Slide Number Placeholder 4">
            <a:extLst>
              <a:ext uri="{FF2B5EF4-FFF2-40B4-BE49-F238E27FC236}">
                <a16:creationId xmlns:a16="http://schemas.microsoft.com/office/drawing/2014/main" id="{50A0F630-D5D8-6369-E93D-986102E3D933}"/>
              </a:ext>
            </a:extLst>
          </p:cNvPr>
          <p:cNvSpPr>
            <a:spLocks noGrp="1"/>
          </p:cNvSpPr>
          <p:nvPr>
            <p:ph type="sldNum" sz="quarter" idx="12"/>
          </p:nvPr>
        </p:nvSpPr>
        <p:spPr/>
        <p:txBody>
          <a:bodyPr/>
          <a:lstStyle/>
          <a:p>
            <a:fld id="{1B2A20A6-2C11-4CB1-9193-A0D80FC8463A}" type="slidenum">
              <a:rPr lang="en-IN" smtClean="0"/>
              <a:t>80</a:t>
            </a:fld>
            <a:endParaRPr lang="en-IN" dirty="0"/>
          </a:p>
        </p:txBody>
      </p:sp>
      <p:sp>
        <p:nvSpPr>
          <p:cNvPr id="10" name="TextBox 9">
            <a:extLst>
              <a:ext uri="{FF2B5EF4-FFF2-40B4-BE49-F238E27FC236}">
                <a16:creationId xmlns:a16="http://schemas.microsoft.com/office/drawing/2014/main" id="{4869144B-8102-7871-4EE6-93707A604DA8}"/>
              </a:ext>
            </a:extLst>
          </p:cNvPr>
          <p:cNvSpPr txBox="1"/>
          <p:nvPr/>
        </p:nvSpPr>
        <p:spPr>
          <a:xfrm>
            <a:off x="254001" y="1473200"/>
            <a:ext cx="11795652" cy="5632311"/>
          </a:xfrm>
          <a:prstGeom prst="rect">
            <a:avLst/>
          </a:prstGeom>
          <a:noFill/>
        </p:spPr>
        <p:txBody>
          <a:bodyPr wrap="square" rtlCol="0">
            <a:spAutoFit/>
          </a:bodyPr>
          <a:lstStyle/>
          <a:p>
            <a:r>
              <a:rPr lang="en-US" sz="2400" dirty="0"/>
              <a:t>ICA is a computational technique used to separate a multivariate signal into additive, independent components. Unlike PCA, which looks for uncorrelated components, ICA looks for statistically independent components.</a:t>
            </a:r>
          </a:p>
          <a:p>
            <a:r>
              <a:rPr lang="en-US" sz="2400" b="1" dirty="0"/>
              <a:t>Process:</a:t>
            </a:r>
            <a:endParaRPr lang="en-US" sz="2400" dirty="0"/>
          </a:p>
          <a:p>
            <a:pPr marL="742950" lvl="1" indent="-285750">
              <a:buFont typeface="Arial" panose="020B0604020202020204" pitchFamily="34" charset="0"/>
              <a:buChar char="•"/>
            </a:pPr>
            <a:r>
              <a:rPr lang="en-US" sz="2400" dirty="0"/>
              <a:t>Center the data (subtract the mean).</a:t>
            </a:r>
          </a:p>
          <a:p>
            <a:pPr marL="742950" lvl="1" indent="-285750">
              <a:buFont typeface="Arial" panose="020B0604020202020204" pitchFamily="34" charset="0"/>
              <a:buChar char="•"/>
            </a:pPr>
            <a:r>
              <a:rPr lang="en-US" sz="2400" dirty="0"/>
              <a:t>Whiten the data (normalize the variance).</a:t>
            </a:r>
          </a:p>
          <a:p>
            <a:pPr marL="742950" lvl="1" indent="-285750">
              <a:buFont typeface="Arial" panose="020B0604020202020204" pitchFamily="34" charset="0"/>
              <a:buChar char="•"/>
            </a:pPr>
            <a:r>
              <a:rPr lang="en-US" sz="2400" dirty="0"/>
              <a:t>Apply an iterative algorithm to maximize the statistical independence of the components.</a:t>
            </a:r>
          </a:p>
          <a:p>
            <a:r>
              <a:rPr lang="en-US" sz="2400" b="1" dirty="0"/>
              <a:t>Applications:</a:t>
            </a:r>
            <a:r>
              <a:rPr lang="en-US" sz="2400" dirty="0"/>
              <a:t> ICA is widely used in signal processing (e.g., separating audio sources), brain imaging (EEG/MEG), and data compression.</a:t>
            </a:r>
          </a:p>
          <a:p>
            <a:endParaRPr lang="en-US" sz="2400" dirty="0"/>
          </a:p>
          <a:p>
            <a:r>
              <a:rPr lang="en-US" sz="2400" dirty="0"/>
              <a:t>ICA is best suited for applications requiring the separation of independent signals, such as in signal processing. It is an unsupervised technique that does not require class labels but is more complex than PCA.</a:t>
            </a:r>
          </a:p>
          <a:p>
            <a:endParaRPr lang="en-US" sz="2400" dirty="0"/>
          </a:p>
        </p:txBody>
      </p:sp>
    </p:spTree>
    <p:extLst>
      <p:ext uri="{BB962C8B-B14F-4D97-AF65-F5344CB8AC3E}">
        <p14:creationId xmlns:p14="http://schemas.microsoft.com/office/powerpoint/2010/main" val="1766742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895294" y="3601496"/>
            <a:ext cx="8401412" cy="1200329"/>
          </a:xfrm>
          <a:prstGeom prst="rect">
            <a:avLst/>
          </a:prstGeom>
          <a:noFill/>
        </p:spPr>
        <p:txBody>
          <a:bodyPr wrap="square" rtlCol="0">
            <a:spAutoFit/>
          </a:bodyPr>
          <a:lstStyle/>
          <a:p>
            <a:pPr algn="ctr"/>
            <a:r>
              <a:rPr lang="en-US" sz="7200" b="1" dirty="0">
                <a:solidFill>
                  <a:srgbClr val="46B0FA"/>
                </a:solidFill>
                <a:latin typeface="Arial" panose="020B0604020202020204" pitchFamily="34" charset="0"/>
                <a:cs typeface="Arial" panose="020B0604020202020204" pitchFamily="34" charset="0"/>
              </a:rPr>
              <a:t>Thank You</a:t>
            </a:r>
            <a:endParaRPr lang="en-IN" sz="7200" b="1" dirty="0">
              <a:solidFill>
                <a:srgbClr val="46B0FA"/>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2"/>
          <a:stretch>
            <a:fillRect/>
          </a:stretch>
        </p:blipFill>
        <p:spPr>
          <a:xfrm>
            <a:off x="3992880" y="1709987"/>
            <a:ext cx="4206240" cy="1806854"/>
          </a:xfrm>
          <a:prstGeom prst="rect">
            <a:avLst/>
          </a:prstGeom>
        </p:spPr>
      </p:pic>
    </p:spTree>
    <p:extLst>
      <p:ext uri="{BB962C8B-B14F-4D97-AF65-F5344CB8AC3E}">
        <p14:creationId xmlns:p14="http://schemas.microsoft.com/office/powerpoint/2010/main" val="3579348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B034C6-4180-60EA-A3B0-05F0493DB1B2}"/>
              </a:ext>
            </a:extLst>
          </p:cNvPr>
          <p:cNvSpPr txBox="1"/>
          <p:nvPr/>
        </p:nvSpPr>
        <p:spPr>
          <a:xfrm>
            <a:off x="630936" y="639520"/>
            <a:ext cx="3429000" cy="11689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solidFill>
                  <a:srgbClr val="FF0000"/>
                </a:solidFill>
                <a:latin typeface="+mj-lt"/>
                <a:ea typeface="+mj-ea"/>
                <a:cs typeface="+mj-cs"/>
              </a:rPr>
              <a:t>Key Concepts in Machine Learning</a:t>
            </a:r>
          </a:p>
        </p:txBody>
      </p:sp>
      <p:sp>
        <p:nvSpPr>
          <p:cNvPr id="2" name="TextBox 1">
            <a:extLst>
              <a:ext uri="{FF2B5EF4-FFF2-40B4-BE49-F238E27FC236}">
                <a16:creationId xmlns:a16="http://schemas.microsoft.com/office/drawing/2014/main" id="{18CB952C-A526-4E20-0B17-AA2B05294DE5}"/>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sz="1700" b="1"/>
              <a:t>Algorithms: </a:t>
            </a:r>
            <a:r>
              <a:rPr lang="en-US" sz="1700"/>
              <a:t>Machine learning algorithms are the mathematical models or techniques used to learn patterns from data and make predictions or decisions. These algorithms can be classified into different types based on their learning approach, such as supervised learning, unsupervised learning, semi-supervised learning, and reinforcement learning.</a:t>
            </a:r>
          </a:p>
        </p:txBody>
      </p:sp>
      <p:pic>
        <p:nvPicPr>
          <p:cNvPr id="4" name="Picture 3" descr="A diagram of machine learning">
            <a:extLst>
              <a:ext uri="{FF2B5EF4-FFF2-40B4-BE49-F238E27FC236}">
                <a16:creationId xmlns:a16="http://schemas.microsoft.com/office/drawing/2014/main" id="{231D618C-0A65-A2B2-AF6E-2F3AEF54F20F}"/>
              </a:ext>
            </a:extLst>
          </p:cNvPr>
          <p:cNvPicPr>
            <a:picLocks noChangeAspect="1"/>
          </p:cNvPicPr>
          <p:nvPr/>
        </p:nvPicPr>
        <p:blipFill>
          <a:blip r:embed="rId2"/>
          <a:stretch>
            <a:fillRect/>
          </a:stretch>
        </p:blipFill>
        <p:spPr>
          <a:xfrm>
            <a:off x="4654296" y="960920"/>
            <a:ext cx="6903720" cy="4936159"/>
          </a:xfrm>
          <a:prstGeom prst="rect">
            <a:avLst/>
          </a:prstGeom>
        </p:spPr>
      </p:pic>
      <p:sp>
        <p:nvSpPr>
          <p:cNvPr id="18" name="TextBox 17">
            <a:extLst>
              <a:ext uri="{FF2B5EF4-FFF2-40B4-BE49-F238E27FC236}">
                <a16:creationId xmlns:a16="http://schemas.microsoft.com/office/drawing/2014/main" id="{10E74342-5207-4BC5-A06B-E1656BBCA36A}"/>
              </a:ext>
            </a:extLst>
          </p:cNvPr>
          <p:cNvSpPr txBox="1"/>
          <p:nvPr/>
        </p:nvSpPr>
        <p:spPr>
          <a:xfrm>
            <a:off x="4406374" y="798726"/>
            <a:ext cx="3052456" cy="369332"/>
          </a:xfrm>
          <a:prstGeom prst="rect">
            <a:avLst/>
          </a:prstGeom>
          <a:noFill/>
        </p:spPr>
        <p:txBody>
          <a:bodyPr wrap="square">
            <a:spAutoFit/>
          </a:bodyPr>
          <a:lstStyle/>
          <a:p>
            <a:pPr algn="ct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5918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13207</TotalTime>
  <Words>6585</Words>
  <Application>Microsoft Office PowerPoint</Application>
  <PresentationFormat>Widescreen</PresentationFormat>
  <Paragraphs>522</Paragraphs>
  <Slides>81</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89" baseType="lpstr">
      <vt:lpstr>Arial</vt:lpstr>
      <vt:lpstr>Calibri</vt:lpstr>
      <vt:lpstr>Courier New</vt:lpstr>
      <vt:lpstr>Times</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 Division?</vt:lpstr>
      <vt:lpstr>What happens in Data Division?</vt:lpstr>
      <vt:lpstr>  What happens in Data Division?</vt:lpstr>
      <vt:lpstr>  What happens in Data Division?</vt:lpstr>
      <vt:lpstr>Why do we need Data Division?</vt:lpstr>
      <vt:lpstr>Components of Data Division</vt:lpstr>
      <vt:lpstr>  Components of Data Division</vt:lpstr>
      <vt:lpstr>   Components of Data Division</vt:lpstr>
      <vt:lpstr>How to do Data Division?</vt:lpstr>
      <vt:lpstr>   How to do Data Division?</vt:lpstr>
      <vt:lpstr>       Train-Test Split using Python</vt:lpstr>
      <vt:lpstr>       Overfitting and Underfitting</vt:lpstr>
      <vt:lpstr>       Overfitting</vt:lpstr>
      <vt:lpstr>       Overfitting and Underfitting</vt:lpstr>
      <vt:lpstr>       Underfitting</vt:lpstr>
      <vt:lpstr>What is Cross Validation?</vt:lpstr>
      <vt:lpstr>     What is Cross Validation used for?</vt:lpstr>
      <vt:lpstr>     Types of Cross-Validation</vt:lpstr>
      <vt:lpstr>PowerPoint Presentation</vt:lpstr>
      <vt:lpstr>    Types of Cross-Validation</vt:lpstr>
      <vt:lpstr>PowerPoint Presentation</vt:lpstr>
      <vt:lpstr>     Types of Cross-Validation</vt:lpstr>
      <vt:lpstr>PowerPoint Presentation</vt:lpstr>
      <vt:lpstr>     Types of Cross-Validation</vt:lpstr>
      <vt:lpstr>     Types of Cross-Validation</vt:lpstr>
      <vt:lpstr>    Advantages of Cross Validation</vt:lpstr>
      <vt:lpstr>     Disadvantages of Cross Validation</vt:lpstr>
      <vt:lpstr>       Dimensionality Reduction </vt:lpstr>
      <vt:lpstr>.      Principal Component Analysis (PCA)</vt:lpstr>
      <vt:lpstr>     Linear Discriminant Analysis (LDA)</vt:lpstr>
      <vt:lpstr>      Independent Component Analysis (ICA)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Khushboo</cp:lastModifiedBy>
  <cp:revision>581</cp:revision>
  <dcterms:created xsi:type="dcterms:W3CDTF">2021-05-06T09:42:21Z</dcterms:created>
  <dcterms:modified xsi:type="dcterms:W3CDTF">2025-09-18T04:28:08Z</dcterms:modified>
</cp:coreProperties>
</file>